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38"/>
  </p:notesMasterIdLst>
  <p:sldIdLst>
    <p:sldId id="312" r:id="rId2"/>
    <p:sldId id="291" r:id="rId3"/>
    <p:sldId id="293" r:id="rId4"/>
    <p:sldId id="294" r:id="rId5"/>
    <p:sldId id="295" r:id="rId6"/>
    <p:sldId id="310" r:id="rId7"/>
    <p:sldId id="256" r:id="rId8"/>
    <p:sldId id="257" r:id="rId9"/>
    <p:sldId id="296" r:id="rId10"/>
    <p:sldId id="260" r:id="rId11"/>
    <p:sldId id="297" r:id="rId12"/>
    <p:sldId id="298" r:id="rId13"/>
    <p:sldId id="301" r:id="rId14"/>
    <p:sldId id="299" r:id="rId15"/>
    <p:sldId id="300" r:id="rId16"/>
    <p:sldId id="302" r:id="rId17"/>
    <p:sldId id="303" r:id="rId18"/>
    <p:sldId id="304" r:id="rId19"/>
    <p:sldId id="273" r:id="rId20"/>
    <p:sldId id="305" r:id="rId21"/>
    <p:sldId id="267" r:id="rId22"/>
    <p:sldId id="308" r:id="rId23"/>
    <p:sldId id="306" r:id="rId24"/>
    <p:sldId id="307" r:id="rId25"/>
    <p:sldId id="309" r:id="rId26"/>
    <p:sldId id="265" r:id="rId27"/>
    <p:sldId id="277" r:id="rId28"/>
    <p:sldId id="278" r:id="rId29"/>
    <p:sldId id="288" r:id="rId30"/>
    <p:sldId id="280" r:id="rId31"/>
    <p:sldId id="281" r:id="rId32"/>
    <p:sldId id="283" r:id="rId33"/>
    <p:sldId id="282" r:id="rId34"/>
    <p:sldId id="285" r:id="rId35"/>
    <p:sldId id="284" r:id="rId36"/>
    <p:sldId id="311"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0000"/>
    <a:srgbClr val="FFFF00"/>
    <a:srgbClr val="FF9933"/>
    <a:srgbClr val="CCECFF"/>
    <a:srgbClr val="66CCFF"/>
    <a:srgbClr val="FF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E215F-06C6-4576-92B7-FC0674DD085E}" type="datetimeFigureOut">
              <a:rPr lang="en-GB" smtClean="0"/>
              <a:t>20/09/2021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B4BC54-34E4-415A-822F-881A891761C6}" type="slidenum">
              <a:rPr lang="en-GB" smtClean="0"/>
              <a:t>‹#›</a:t>
            </a:fld>
            <a:endParaRPr lang="en-GB"/>
          </a:p>
        </p:txBody>
      </p:sp>
    </p:spTree>
    <p:extLst>
      <p:ext uri="{BB962C8B-B14F-4D97-AF65-F5344CB8AC3E}">
        <p14:creationId xmlns:p14="http://schemas.microsoft.com/office/powerpoint/2010/main" val="609006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B4BC54-34E4-415A-822F-881A891761C6}" type="slidenum">
              <a:rPr lang="en-GB" smtClean="0"/>
              <a:t>16</a:t>
            </a:fld>
            <a:endParaRPr lang="en-GB"/>
          </a:p>
        </p:txBody>
      </p:sp>
    </p:spTree>
    <p:extLst>
      <p:ext uri="{BB962C8B-B14F-4D97-AF65-F5344CB8AC3E}">
        <p14:creationId xmlns:p14="http://schemas.microsoft.com/office/powerpoint/2010/main" val="394313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2946" name="Group 2">
            <a:extLst>
              <a:ext uri="{FF2B5EF4-FFF2-40B4-BE49-F238E27FC236}">
                <a16:creationId xmlns="" xmlns:a16="http://schemas.microsoft.com/office/drawing/2014/main" id="{DC173C71-526F-470B-AD99-F8808892A22F}"/>
              </a:ext>
            </a:extLst>
          </p:cNvPr>
          <p:cNvGrpSpPr>
            <a:grpSpLocks/>
          </p:cNvGrpSpPr>
          <p:nvPr/>
        </p:nvGrpSpPr>
        <p:grpSpPr bwMode="auto">
          <a:xfrm>
            <a:off x="0" y="0"/>
            <a:ext cx="9140825" cy="6850063"/>
            <a:chOff x="0" y="0"/>
            <a:chExt cx="5758" cy="4315"/>
          </a:xfrm>
        </p:grpSpPr>
        <p:grpSp>
          <p:nvGrpSpPr>
            <p:cNvPr id="82947" name="Group 3">
              <a:extLst>
                <a:ext uri="{FF2B5EF4-FFF2-40B4-BE49-F238E27FC236}">
                  <a16:creationId xmlns="" xmlns:a16="http://schemas.microsoft.com/office/drawing/2014/main" id="{DF917C40-C754-45BA-A02C-3484D0F51CEB}"/>
                </a:ext>
              </a:extLst>
            </p:cNvPr>
            <p:cNvGrpSpPr>
              <a:grpSpLocks/>
            </p:cNvGrpSpPr>
            <p:nvPr userDrawn="1"/>
          </p:nvGrpSpPr>
          <p:grpSpPr bwMode="auto">
            <a:xfrm>
              <a:off x="1728" y="2230"/>
              <a:ext cx="4027" cy="2085"/>
              <a:chOff x="1728" y="2230"/>
              <a:chExt cx="4027" cy="2085"/>
            </a:xfrm>
          </p:grpSpPr>
          <p:sp>
            <p:nvSpPr>
              <p:cNvPr id="82948" name="Freeform 4">
                <a:extLst>
                  <a:ext uri="{FF2B5EF4-FFF2-40B4-BE49-F238E27FC236}">
                    <a16:creationId xmlns="" xmlns:a16="http://schemas.microsoft.com/office/drawing/2014/main" id="{764FB6CF-D8EA-4039-BD46-5795DA52A43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9" name="Freeform 5">
                <a:extLst>
                  <a:ext uri="{FF2B5EF4-FFF2-40B4-BE49-F238E27FC236}">
                    <a16:creationId xmlns="" xmlns:a16="http://schemas.microsoft.com/office/drawing/2014/main" id="{06A9A80C-9B07-41BE-A625-2D402F514786}"/>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0" name="Freeform 6">
                <a:extLst>
                  <a:ext uri="{FF2B5EF4-FFF2-40B4-BE49-F238E27FC236}">
                    <a16:creationId xmlns="" xmlns:a16="http://schemas.microsoft.com/office/drawing/2014/main" id="{FD10A16D-02F8-45CA-8463-2ACE32FB9508}"/>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1" name="Freeform 7">
                <a:extLst>
                  <a:ext uri="{FF2B5EF4-FFF2-40B4-BE49-F238E27FC236}">
                    <a16:creationId xmlns="" xmlns:a16="http://schemas.microsoft.com/office/drawing/2014/main" id="{FDAF293F-7E24-4C4C-B818-993140E890FD}"/>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2" name="Freeform 8">
                <a:extLst>
                  <a:ext uri="{FF2B5EF4-FFF2-40B4-BE49-F238E27FC236}">
                    <a16:creationId xmlns="" xmlns:a16="http://schemas.microsoft.com/office/drawing/2014/main" id="{1F728DAF-FAB1-4CB5-B16D-147F2807B29F}"/>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2953" name="Freeform 9">
              <a:extLst>
                <a:ext uri="{FF2B5EF4-FFF2-40B4-BE49-F238E27FC236}">
                  <a16:creationId xmlns="" xmlns:a16="http://schemas.microsoft.com/office/drawing/2014/main" id="{4E8E3F4A-B559-4524-8234-320A5AE5D1AB}"/>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4" name="Freeform 10">
              <a:extLst>
                <a:ext uri="{FF2B5EF4-FFF2-40B4-BE49-F238E27FC236}">
                  <a16:creationId xmlns="" xmlns:a16="http://schemas.microsoft.com/office/drawing/2014/main" id="{25BC6D12-93A9-4AF8-A55C-95F404D421EA}"/>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2955" name="Rectangle 11">
            <a:extLst>
              <a:ext uri="{FF2B5EF4-FFF2-40B4-BE49-F238E27FC236}">
                <a16:creationId xmlns="" xmlns:a16="http://schemas.microsoft.com/office/drawing/2014/main" id="{67A30D8D-B1DA-4E2E-9B83-E0A0BEE9DBD1}"/>
              </a:ext>
            </a:extLst>
          </p:cNvPr>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a:t>Click to edit Master title style</a:t>
            </a:r>
          </a:p>
        </p:txBody>
      </p:sp>
      <p:sp>
        <p:nvSpPr>
          <p:cNvPr id="82956" name="Rectangle 12">
            <a:extLst>
              <a:ext uri="{FF2B5EF4-FFF2-40B4-BE49-F238E27FC236}">
                <a16:creationId xmlns="" xmlns:a16="http://schemas.microsoft.com/office/drawing/2014/main" id="{B8C40B72-1400-4E92-A5D1-F8D6EAFDE2A8}"/>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82957" name="Rectangle 13">
            <a:extLst>
              <a:ext uri="{FF2B5EF4-FFF2-40B4-BE49-F238E27FC236}">
                <a16:creationId xmlns="" xmlns:a16="http://schemas.microsoft.com/office/drawing/2014/main" id="{8E337638-9E27-4BAD-B006-8C994528E24D}"/>
              </a:ext>
            </a:extLst>
          </p:cNvPr>
          <p:cNvSpPr>
            <a:spLocks noGrp="1" noChangeArrowheads="1"/>
          </p:cNvSpPr>
          <p:nvPr>
            <p:ph type="dt" sz="quarter" idx="2"/>
          </p:nvPr>
        </p:nvSpPr>
        <p:spPr>
          <a:xfrm>
            <a:off x="457200" y="6248400"/>
            <a:ext cx="2133600" cy="476250"/>
          </a:xfrm>
        </p:spPr>
        <p:txBody>
          <a:bodyPr/>
          <a:lstStyle>
            <a:lvl1pPr>
              <a:defRPr/>
            </a:lvl1pPr>
          </a:lstStyle>
          <a:p>
            <a:fld id="{9FBDB2C2-056E-4986-87EC-E95D53CCA80E}" type="datetimeFigureOut">
              <a:rPr lang="en-US" altLang="en-US"/>
              <a:pPr/>
              <a:t>9/20/2021</a:t>
            </a:fld>
            <a:endParaRPr lang="en-US" altLang="en-US"/>
          </a:p>
        </p:txBody>
      </p:sp>
      <p:sp>
        <p:nvSpPr>
          <p:cNvPr id="82958" name="Rectangle 14">
            <a:extLst>
              <a:ext uri="{FF2B5EF4-FFF2-40B4-BE49-F238E27FC236}">
                <a16:creationId xmlns="" xmlns:a16="http://schemas.microsoft.com/office/drawing/2014/main" id="{8E6618D3-B74A-4209-BD92-6891EB0FA23D}"/>
              </a:ext>
            </a:extLst>
          </p:cNvPr>
          <p:cNvSpPr>
            <a:spLocks noGrp="1" noChangeArrowheads="1"/>
          </p:cNvSpPr>
          <p:nvPr>
            <p:ph type="ftr" sz="quarter" idx="3"/>
          </p:nvPr>
        </p:nvSpPr>
        <p:spPr>
          <a:xfrm>
            <a:off x="3124200" y="6251575"/>
            <a:ext cx="2895600" cy="476250"/>
          </a:xfrm>
        </p:spPr>
        <p:txBody>
          <a:bodyPr/>
          <a:lstStyle>
            <a:lvl1pPr>
              <a:defRPr/>
            </a:lvl1pPr>
          </a:lstStyle>
          <a:p>
            <a:endParaRPr lang="en-US" altLang="en-US"/>
          </a:p>
        </p:txBody>
      </p:sp>
      <p:sp>
        <p:nvSpPr>
          <p:cNvPr id="82959" name="Rectangle 15">
            <a:extLst>
              <a:ext uri="{FF2B5EF4-FFF2-40B4-BE49-F238E27FC236}">
                <a16:creationId xmlns="" xmlns:a16="http://schemas.microsoft.com/office/drawing/2014/main" id="{FDB41115-5028-498C-956B-11EBF29064ED}"/>
              </a:ext>
            </a:extLst>
          </p:cNvPr>
          <p:cNvSpPr>
            <a:spLocks noGrp="1" noChangeArrowheads="1"/>
          </p:cNvSpPr>
          <p:nvPr>
            <p:ph type="sldNum" sz="quarter" idx="4"/>
          </p:nvPr>
        </p:nvSpPr>
        <p:spPr>
          <a:xfrm>
            <a:off x="6553200" y="6254750"/>
            <a:ext cx="2133600" cy="476250"/>
          </a:xfrm>
        </p:spPr>
        <p:txBody>
          <a:bodyPr/>
          <a:lstStyle>
            <a:lvl1pPr>
              <a:defRPr/>
            </a:lvl1pPr>
          </a:lstStyle>
          <a:p>
            <a:fld id="{2D360880-FD0B-4708-AF72-A0098A3168B9}"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225558-4FCC-431D-B5E7-B8B870843A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38D3508-1F35-41C4-AE0A-C4BDF0251A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E04413E-92BC-4112-8B35-80E38601C4A7}"/>
              </a:ext>
            </a:extLst>
          </p:cNvPr>
          <p:cNvSpPr>
            <a:spLocks noGrp="1"/>
          </p:cNvSpPr>
          <p:nvPr>
            <p:ph type="dt" sz="half" idx="10"/>
          </p:nvPr>
        </p:nvSpPr>
        <p:spPr/>
        <p:txBody>
          <a:bodyPr/>
          <a:lstStyle>
            <a:lvl1pPr>
              <a:defRPr/>
            </a:lvl1pPr>
          </a:lstStyle>
          <a:p>
            <a:fld id="{612E623F-A040-46BA-A63D-46B4E7FCC1D7}" type="datetimeFigureOut">
              <a:rPr lang="en-US" altLang="en-US"/>
              <a:pPr/>
              <a:t>9/20/2021</a:t>
            </a:fld>
            <a:endParaRPr lang="en-US" altLang="en-US"/>
          </a:p>
        </p:txBody>
      </p:sp>
      <p:sp>
        <p:nvSpPr>
          <p:cNvPr id="5" name="Slide Number Placeholder 4">
            <a:extLst>
              <a:ext uri="{FF2B5EF4-FFF2-40B4-BE49-F238E27FC236}">
                <a16:creationId xmlns="" xmlns:a16="http://schemas.microsoft.com/office/drawing/2014/main" id="{22D515A3-F35F-4A06-BD54-422560DAF384}"/>
              </a:ext>
            </a:extLst>
          </p:cNvPr>
          <p:cNvSpPr>
            <a:spLocks noGrp="1"/>
          </p:cNvSpPr>
          <p:nvPr>
            <p:ph type="sldNum" sz="quarter" idx="11"/>
          </p:nvPr>
        </p:nvSpPr>
        <p:spPr/>
        <p:txBody>
          <a:bodyPr/>
          <a:lstStyle>
            <a:lvl1pPr>
              <a:defRPr/>
            </a:lvl1pPr>
          </a:lstStyle>
          <a:p>
            <a:fld id="{8BE1FCFB-D307-4DA6-97B6-3A0BB2D5510A}" type="slidenum">
              <a:rPr lang="en-US" altLang="en-US"/>
              <a:pPr/>
              <a:t>‹#›</a:t>
            </a:fld>
            <a:endParaRPr lang="en-US" altLang="en-US"/>
          </a:p>
        </p:txBody>
      </p:sp>
      <p:sp>
        <p:nvSpPr>
          <p:cNvPr id="6" name="Footer Placeholder 5">
            <a:extLst>
              <a:ext uri="{FF2B5EF4-FFF2-40B4-BE49-F238E27FC236}">
                <a16:creationId xmlns="" xmlns:a16="http://schemas.microsoft.com/office/drawing/2014/main" id="{B4660A0F-4A95-40AC-865F-D395311F575C}"/>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53765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FB7F39A-CC75-4746-A652-CD5952C729BE}"/>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F56D8E3-7CB1-4A7A-9BD7-DCEE8824F4CB}"/>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AF9F72-20CF-46A0-854C-05CF9A9A270B}"/>
              </a:ext>
            </a:extLst>
          </p:cNvPr>
          <p:cNvSpPr>
            <a:spLocks noGrp="1"/>
          </p:cNvSpPr>
          <p:nvPr>
            <p:ph type="dt" sz="half" idx="10"/>
          </p:nvPr>
        </p:nvSpPr>
        <p:spPr/>
        <p:txBody>
          <a:bodyPr/>
          <a:lstStyle>
            <a:lvl1pPr>
              <a:defRPr/>
            </a:lvl1pPr>
          </a:lstStyle>
          <a:p>
            <a:fld id="{B684F2AC-4D8E-4CEF-96C0-C0414EDD1A98}" type="datetimeFigureOut">
              <a:rPr lang="en-US" altLang="en-US"/>
              <a:pPr/>
              <a:t>9/20/2021</a:t>
            </a:fld>
            <a:endParaRPr lang="en-US" altLang="en-US"/>
          </a:p>
        </p:txBody>
      </p:sp>
      <p:sp>
        <p:nvSpPr>
          <p:cNvPr id="5" name="Slide Number Placeholder 4">
            <a:extLst>
              <a:ext uri="{FF2B5EF4-FFF2-40B4-BE49-F238E27FC236}">
                <a16:creationId xmlns="" xmlns:a16="http://schemas.microsoft.com/office/drawing/2014/main" id="{3E833D64-9B41-48DA-9A75-AF1A575A1EB7}"/>
              </a:ext>
            </a:extLst>
          </p:cNvPr>
          <p:cNvSpPr>
            <a:spLocks noGrp="1"/>
          </p:cNvSpPr>
          <p:nvPr>
            <p:ph type="sldNum" sz="quarter" idx="11"/>
          </p:nvPr>
        </p:nvSpPr>
        <p:spPr/>
        <p:txBody>
          <a:bodyPr/>
          <a:lstStyle>
            <a:lvl1pPr>
              <a:defRPr/>
            </a:lvl1pPr>
          </a:lstStyle>
          <a:p>
            <a:fld id="{83482324-52E9-43D2-943E-6A55943B2A14}" type="slidenum">
              <a:rPr lang="en-US" altLang="en-US"/>
              <a:pPr/>
              <a:t>‹#›</a:t>
            </a:fld>
            <a:endParaRPr lang="en-US" altLang="en-US"/>
          </a:p>
        </p:txBody>
      </p:sp>
      <p:sp>
        <p:nvSpPr>
          <p:cNvPr id="6" name="Footer Placeholder 5">
            <a:extLst>
              <a:ext uri="{FF2B5EF4-FFF2-40B4-BE49-F238E27FC236}">
                <a16:creationId xmlns="" xmlns:a16="http://schemas.microsoft.com/office/drawing/2014/main" id="{E0C4F1B2-8DAA-497E-B90B-6D9FA8C91E9F}"/>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92575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0ACB0F-5CFD-4E32-A25E-5BD5513C3A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C93B394-774E-4C60-A485-2D990822F7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78412EF-CA8C-4A6A-B917-B14ADA74F6B1}"/>
              </a:ext>
            </a:extLst>
          </p:cNvPr>
          <p:cNvSpPr>
            <a:spLocks noGrp="1"/>
          </p:cNvSpPr>
          <p:nvPr>
            <p:ph type="dt" sz="half" idx="10"/>
          </p:nvPr>
        </p:nvSpPr>
        <p:spPr/>
        <p:txBody>
          <a:bodyPr/>
          <a:lstStyle>
            <a:lvl1pPr>
              <a:defRPr/>
            </a:lvl1pPr>
          </a:lstStyle>
          <a:p>
            <a:fld id="{99DDBF74-752B-40E7-A283-866FD8EA13BB}" type="datetimeFigureOut">
              <a:rPr lang="en-US" altLang="en-US"/>
              <a:pPr/>
              <a:t>9/20/2021</a:t>
            </a:fld>
            <a:endParaRPr lang="en-US" altLang="en-US"/>
          </a:p>
        </p:txBody>
      </p:sp>
      <p:sp>
        <p:nvSpPr>
          <p:cNvPr id="5" name="Slide Number Placeholder 4">
            <a:extLst>
              <a:ext uri="{FF2B5EF4-FFF2-40B4-BE49-F238E27FC236}">
                <a16:creationId xmlns="" xmlns:a16="http://schemas.microsoft.com/office/drawing/2014/main" id="{AAACD470-4F55-4BF4-935C-C784FEFFA14D}"/>
              </a:ext>
            </a:extLst>
          </p:cNvPr>
          <p:cNvSpPr>
            <a:spLocks noGrp="1"/>
          </p:cNvSpPr>
          <p:nvPr>
            <p:ph type="sldNum" sz="quarter" idx="11"/>
          </p:nvPr>
        </p:nvSpPr>
        <p:spPr/>
        <p:txBody>
          <a:bodyPr/>
          <a:lstStyle>
            <a:lvl1pPr>
              <a:defRPr/>
            </a:lvl1pPr>
          </a:lstStyle>
          <a:p>
            <a:fld id="{515B312B-11AA-4DE5-BB21-2B3F73E232EB}" type="slidenum">
              <a:rPr lang="en-US" altLang="en-US"/>
              <a:pPr/>
              <a:t>‹#›</a:t>
            </a:fld>
            <a:endParaRPr lang="en-US" altLang="en-US"/>
          </a:p>
        </p:txBody>
      </p:sp>
      <p:sp>
        <p:nvSpPr>
          <p:cNvPr id="6" name="Footer Placeholder 5">
            <a:extLst>
              <a:ext uri="{FF2B5EF4-FFF2-40B4-BE49-F238E27FC236}">
                <a16:creationId xmlns="" xmlns:a16="http://schemas.microsoft.com/office/drawing/2014/main" id="{7C7A9AFF-6CC5-49F7-98B3-1B3547233491}"/>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98624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0A810E-BD66-46BF-9C6E-0797708FBC3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0CC0DA4-A899-4DC5-B531-CF25CB15941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 xmlns:a16="http://schemas.microsoft.com/office/drawing/2014/main" id="{C1750E8A-4A27-43E1-BC28-38745152F666}"/>
              </a:ext>
            </a:extLst>
          </p:cNvPr>
          <p:cNvSpPr>
            <a:spLocks noGrp="1"/>
          </p:cNvSpPr>
          <p:nvPr>
            <p:ph type="dt" sz="half" idx="10"/>
          </p:nvPr>
        </p:nvSpPr>
        <p:spPr/>
        <p:txBody>
          <a:bodyPr/>
          <a:lstStyle>
            <a:lvl1pPr>
              <a:defRPr/>
            </a:lvl1pPr>
          </a:lstStyle>
          <a:p>
            <a:fld id="{C5ABA95E-D532-464F-8C7B-B6663E32F9BF}" type="datetimeFigureOut">
              <a:rPr lang="en-US" altLang="en-US"/>
              <a:pPr/>
              <a:t>9/20/2021</a:t>
            </a:fld>
            <a:endParaRPr lang="en-US" altLang="en-US"/>
          </a:p>
        </p:txBody>
      </p:sp>
      <p:sp>
        <p:nvSpPr>
          <p:cNvPr id="5" name="Slide Number Placeholder 4">
            <a:extLst>
              <a:ext uri="{FF2B5EF4-FFF2-40B4-BE49-F238E27FC236}">
                <a16:creationId xmlns="" xmlns:a16="http://schemas.microsoft.com/office/drawing/2014/main" id="{038263EE-C722-4E99-91C9-BF6A6B95FFF2}"/>
              </a:ext>
            </a:extLst>
          </p:cNvPr>
          <p:cNvSpPr>
            <a:spLocks noGrp="1"/>
          </p:cNvSpPr>
          <p:nvPr>
            <p:ph type="sldNum" sz="quarter" idx="11"/>
          </p:nvPr>
        </p:nvSpPr>
        <p:spPr/>
        <p:txBody>
          <a:bodyPr/>
          <a:lstStyle>
            <a:lvl1pPr>
              <a:defRPr/>
            </a:lvl1pPr>
          </a:lstStyle>
          <a:p>
            <a:fld id="{F7BE83F4-48E9-4E73-B4EE-2F33F53959BD}" type="slidenum">
              <a:rPr lang="en-US" altLang="en-US"/>
              <a:pPr/>
              <a:t>‹#›</a:t>
            </a:fld>
            <a:endParaRPr lang="en-US" altLang="en-US"/>
          </a:p>
        </p:txBody>
      </p:sp>
      <p:sp>
        <p:nvSpPr>
          <p:cNvPr id="6" name="Footer Placeholder 5">
            <a:extLst>
              <a:ext uri="{FF2B5EF4-FFF2-40B4-BE49-F238E27FC236}">
                <a16:creationId xmlns="" xmlns:a16="http://schemas.microsoft.com/office/drawing/2014/main" id="{65AFBF32-A26E-4092-959F-D9D03195AD0E}"/>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98606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9D3F22-263D-4DD3-98E6-2730901CFA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D30CBD4-9178-434F-84FA-F88211CE492E}"/>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569A10B-F778-4B27-835A-DA424F6B59C9}"/>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0D192A9-4720-4C33-A819-C559DE03FC8A}"/>
              </a:ext>
            </a:extLst>
          </p:cNvPr>
          <p:cNvSpPr>
            <a:spLocks noGrp="1"/>
          </p:cNvSpPr>
          <p:nvPr>
            <p:ph type="dt" sz="half" idx="10"/>
          </p:nvPr>
        </p:nvSpPr>
        <p:spPr/>
        <p:txBody>
          <a:bodyPr/>
          <a:lstStyle>
            <a:lvl1pPr>
              <a:defRPr/>
            </a:lvl1pPr>
          </a:lstStyle>
          <a:p>
            <a:fld id="{3E031418-61AA-43EF-BDCE-D9F7B6F9C7A2}" type="datetimeFigureOut">
              <a:rPr lang="en-US" altLang="en-US"/>
              <a:pPr/>
              <a:t>9/20/2021</a:t>
            </a:fld>
            <a:endParaRPr lang="en-US" altLang="en-US"/>
          </a:p>
        </p:txBody>
      </p:sp>
      <p:sp>
        <p:nvSpPr>
          <p:cNvPr id="6" name="Slide Number Placeholder 5">
            <a:extLst>
              <a:ext uri="{FF2B5EF4-FFF2-40B4-BE49-F238E27FC236}">
                <a16:creationId xmlns="" xmlns:a16="http://schemas.microsoft.com/office/drawing/2014/main" id="{0485CBF9-B231-4944-8951-7007E3A9CEDC}"/>
              </a:ext>
            </a:extLst>
          </p:cNvPr>
          <p:cNvSpPr>
            <a:spLocks noGrp="1"/>
          </p:cNvSpPr>
          <p:nvPr>
            <p:ph type="sldNum" sz="quarter" idx="11"/>
          </p:nvPr>
        </p:nvSpPr>
        <p:spPr/>
        <p:txBody>
          <a:bodyPr/>
          <a:lstStyle>
            <a:lvl1pPr>
              <a:defRPr/>
            </a:lvl1pPr>
          </a:lstStyle>
          <a:p>
            <a:fld id="{D66DE21D-B80B-4679-90A7-79308359A1A9}" type="slidenum">
              <a:rPr lang="en-US" altLang="en-US"/>
              <a:pPr/>
              <a:t>‹#›</a:t>
            </a:fld>
            <a:endParaRPr lang="en-US" altLang="en-US"/>
          </a:p>
        </p:txBody>
      </p:sp>
      <p:sp>
        <p:nvSpPr>
          <p:cNvPr id="7" name="Footer Placeholder 6">
            <a:extLst>
              <a:ext uri="{FF2B5EF4-FFF2-40B4-BE49-F238E27FC236}">
                <a16:creationId xmlns="" xmlns:a16="http://schemas.microsoft.com/office/drawing/2014/main" id="{33D5C914-9C62-4E7D-975E-DF3281AD5012}"/>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094867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7497C6-51DE-4B54-A8D4-DBDECBDAC6F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30BC21F-03CD-44E3-AC4B-F63861D1E65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E959116-7DC6-4518-8D3A-DE07169C348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A2EF983-277F-46C7-AF40-970F7987F3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89D34BB-D7FE-45DC-97E8-DCBCBBA7E6A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5394F39-3708-4570-A9BF-022BFA0D4C9B}"/>
              </a:ext>
            </a:extLst>
          </p:cNvPr>
          <p:cNvSpPr>
            <a:spLocks noGrp="1"/>
          </p:cNvSpPr>
          <p:nvPr>
            <p:ph type="dt" sz="half" idx="10"/>
          </p:nvPr>
        </p:nvSpPr>
        <p:spPr/>
        <p:txBody>
          <a:bodyPr/>
          <a:lstStyle>
            <a:lvl1pPr>
              <a:defRPr/>
            </a:lvl1pPr>
          </a:lstStyle>
          <a:p>
            <a:fld id="{FBB7BB43-DCCD-451F-B357-8139F2668814}" type="datetimeFigureOut">
              <a:rPr lang="en-US" altLang="en-US"/>
              <a:pPr/>
              <a:t>9/20/2021</a:t>
            </a:fld>
            <a:endParaRPr lang="en-US" altLang="en-US"/>
          </a:p>
        </p:txBody>
      </p:sp>
      <p:sp>
        <p:nvSpPr>
          <p:cNvPr id="8" name="Slide Number Placeholder 7">
            <a:extLst>
              <a:ext uri="{FF2B5EF4-FFF2-40B4-BE49-F238E27FC236}">
                <a16:creationId xmlns="" xmlns:a16="http://schemas.microsoft.com/office/drawing/2014/main" id="{E927B4E1-1D7C-4123-85A9-FD2DA7D07934}"/>
              </a:ext>
            </a:extLst>
          </p:cNvPr>
          <p:cNvSpPr>
            <a:spLocks noGrp="1"/>
          </p:cNvSpPr>
          <p:nvPr>
            <p:ph type="sldNum" sz="quarter" idx="11"/>
          </p:nvPr>
        </p:nvSpPr>
        <p:spPr/>
        <p:txBody>
          <a:bodyPr/>
          <a:lstStyle>
            <a:lvl1pPr>
              <a:defRPr/>
            </a:lvl1pPr>
          </a:lstStyle>
          <a:p>
            <a:fld id="{F1B9C7F6-E42C-43E2-9736-4980EE19703F}" type="slidenum">
              <a:rPr lang="en-US" altLang="en-US"/>
              <a:pPr/>
              <a:t>‹#›</a:t>
            </a:fld>
            <a:endParaRPr lang="en-US" altLang="en-US"/>
          </a:p>
        </p:txBody>
      </p:sp>
      <p:sp>
        <p:nvSpPr>
          <p:cNvPr id="9" name="Footer Placeholder 8">
            <a:extLst>
              <a:ext uri="{FF2B5EF4-FFF2-40B4-BE49-F238E27FC236}">
                <a16:creationId xmlns="" xmlns:a16="http://schemas.microsoft.com/office/drawing/2014/main" id="{10066E24-1A15-4712-B062-BB4B8D428ED6}"/>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10080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658CAF-87F3-4448-87BE-E3E8CFB87C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70AFA9A-9833-4C35-B6C2-D82B0ACE72BA}"/>
              </a:ext>
            </a:extLst>
          </p:cNvPr>
          <p:cNvSpPr>
            <a:spLocks noGrp="1"/>
          </p:cNvSpPr>
          <p:nvPr>
            <p:ph type="dt" sz="half" idx="10"/>
          </p:nvPr>
        </p:nvSpPr>
        <p:spPr/>
        <p:txBody>
          <a:bodyPr/>
          <a:lstStyle>
            <a:lvl1pPr>
              <a:defRPr/>
            </a:lvl1pPr>
          </a:lstStyle>
          <a:p>
            <a:fld id="{14EE1A27-506B-45F9-AE1D-03A716A0C962}" type="datetimeFigureOut">
              <a:rPr lang="en-US" altLang="en-US"/>
              <a:pPr/>
              <a:t>9/20/2021</a:t>
            </a:fld>
            <a:endParaRPr lang="en-US" altLang="en-US"/>
          </a:p>
        </p:txBody>
      </p:sp>
      <p:sp>
        <p:nvSpPr>
          <p:cNvPr id="4" name="Slide Number Placeholder 3">
            <a:extLst>
              <a:ext uri="{FF2B5EF4-FFF2-40B4-BE49-F238E27FC236}">
                <a16:creationId xmlns="" xmlns:a16="http://schemas.microsoft.com/office/drawing/2014/main" id="{C0565187-EBC4-4E0D-BF6B-BFDE3AB9EC98}"/>
              </a:ext>
            </a:extLst>
          </p:cNvPr>
          <p:cNvSpPr>
            <a:spLocks noGrp="1"/>
          </p:cNvSpPr>
          <p:nvPr>
            <p:ph type="sldNum" sz="quarter" idx="11"/>
          </p:nvPr>
        </p:nvSpPr>
        <p:spPr/>
        <p:txBody>
          <a:bodyPr/>
          <a:lstStyle>
            <a:lvl1pPr>
              <a:defRPr/>
            </a:lvl1pPr>
          </a:lstStyle>
          <a:p>
            <a:fld id="{104F4E46-560F-4E82-A3C1-BFE19093DA08}" type="slidenum">
              <a:rPr lang="en-US" altLang="en-US"/>
              <a:pPr/>
              <a:t>‹#›</a:t>
            </a:fld>
            <a:endParaRPr lang="en-US" altLang="en-US"/>
          </a:p>
        </p:txBody>
      </p:sp>
      <p:sp>
        <p:nvSpPr>
          <p:cNvPr id="5" name="Footer Placeholder 4">
            <a:extLst>
              <a:ext uri="{FF2B5EF4-FFF2-40B4-BE49-F238E27FC236}">
                <a16:creationId xmlns="" xmlns:a16="http://schemas.microsoft.com/office/drawing/2014/main" id="{B535BDE2-2751-48C0-804A-75D0D8EB6325}"/>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17572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84CD58F-E2FC-47DD-9ED7-6ED5511910D8}"/>
              </a:ext>
            </a:extLst>
          </p:cNvPr>
          <p:cNvSpPr>
            <a:spLocks noGrp="1"/>
          </p:cNvSpPr>
          <p:nvPr>
            <p:ph type="dt" sz="half" idx="10"/>
          </p:nvPr>
        </p:nvSpPr>
        <p:spPr/>
        <p:txBody>
          <a:bodyPr/>
          <a:lstStyle>
            <a:lvl1pPr>
              <a:defRPr/>
            </a:lvl1pPr>
          </a:lstStyle>
          <a:p>
            <a:fld id="{6F82A8BA-B463-4F05-96BD-DA132C74B0B0}" type="datetimeFigureOut">
              <a:rPr lang="en-US" altLang="en-US"/>
              <a:pPr/>
              <a:t>9/20/2021</a:t>
            </a:fld>
            <a:endParaRPr lang="en-US" altLang="en-US"/>
          </a:p>
        </p:txBody>
      </p:sp>
      <p:sp>
        <p:nvSpPr>
          <p:cNvPr id="3" name="Slide Number Placeholder 2">
            <a:extLst>
              <a:ext uri="{FF2B5EF4-FFF2-40B4-BE49-F238E27FC236}">
                <a16:creationId xmlns="" xmlns:a16="http://schemas.microsoft.com/office/drawing/2014/main" id="{3E34AEB3-37F3-40AE-BACA-CA8DA0FBCF80}"/>
              </a:ext>
            </a:extLst>
          </p:cNvPr>
          <p:cNvSpPr>
            <a:spLocks noGrp="1"/>
          </p:cNvSpPr>
          <p:nvPr>
            <p:ph type="sldNum" sz="quarter" idx="11"/>
          </p:nvPr>
        </p:nvSpPr>
        <p:spPr/>
        <p:txBody>
          <a:bodyPr/>
          <a:lstStyle>
            <a:lvl1pPr>
              <a:defRPr/>
            </a:lvl1pPr>
          </a:lstStyle>
          <a:p>
            <a:fld id="{F19AAEBC-3DBD-4569-AB99-08FFBC10FA88}" type="slidenum">
              <a:rPr lang="en-US" altLang="en-US"/>
              <a:pPr/>
              <a:t>‹#›</a:t>
            </a:fld>
            <a:endParaRPr lang="en-US" altLang="en-US"/>
          </a:p>
        </p:txBody>
      </p:sp>
      <p:sp>
        <p:nvSpPr>
          <p:cNvPr id="4" name="Footer Placeholder 3">
            <a:extLst>
              <a:ext uri="{FF2B5EF4-FFF2-40B4-BE49-F238E27FC236}">
                <a16:creationId xmlns="" xmlns:a16="http://schemas.microsoft.com/office/drawing/2014/main" id="{5D32CA06-4C93-4D06-A77A-C7FB36A3B7A6}"/>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351920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BC53F0-167F-4226-ABD6-3BCA267BC19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BE9647D-20FD-455D-B7F9-4CF447AFE21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ADD4729-B76C-4177-ABF6-1305E3FC090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83119F6-CA9C-4416-9537-B980A5495D17}"/>
              </a:ext>
            </a:extLst>
          </p:cNvPr>
          <p:cNvSpPr>
            <a:spLocks noGrp="1"/>
          </p:cNvSpPr>
          <p:nvPr>
            <p:ph type="dt" sz="half" idx="10"/>
          </p:nvPr>
        </p:nvSpPr>
        <p:spPr/>
        <p:txBody>
          <a:bodyPr/>
          <a:lstStyle>
            <a:lvl1pPr>
              <a:defRPr/>
            </a:lvl1pPr>
          </a:lstStyle>
          <a:p>
            <a:fld id="{69BA41C6-8019-47FA-9C14-908F65F555A4}" type="datetimeFigureOut">
              <a:rPr lang="en-US" altLang="en-US"/>
              <a:pPr/>
              <a:t>9/20/2021</a:t>
            </a:fld>
            <a:endParaRPr lang="en-US" altLang="en-US"/>
          </a:p>
        </p:txBody>
      </p:sp>
      <p:sp>
        <p:nvSpPr>
          <p:cNvPr id="6" name="Slide Number Placeholder 5">
            <a:extLst>
              <a:ext uri="{FF2B5EF4-FFF2-40B4-BE49-F238E27FC236}">
                <a16:creationId xmlns="" xmlns:a16="http://schemas.microsoft.com/office/drawing/2014/main" id="{79A0A4F0-72F8-4A16-8CEE-B3AF71CB011B}"/>
              </a:ext>
            </a:extLst>
          </p:cNvPr>
          <p:cNvSpPr>
            <a:spLocks noGrp="1"/>
          </p:cNvSpPr>
          <p:nvPr>
            <p:ph type="sldNum" sz="quarter" idx="11"/>
          </p:nvPr>
        </p:nvSpPr>
        <p:spPr/>
        <p:txBody>
          <a:bodyPr/>
          <a:lstStyle>
            <a:lvl1pPr>
              <a:defRPr/>
            </a:lvl1pPr>
          </a:lstStyle>
          <a:p>
            <a:fld id="{E64D4421-A39D-4FDD-A865-1109D8A35C6C}" type="slidenum">
              <a:rPr lang="en-US" altLang="en-US"/>
              <a:pPr/>
              <a:t>‹#›</a:t>
            </a:fld>
            <a:endParaRPr lang="en-US" altLang="en-US"/>
          </a:p>
        </p:txBody>
      </p:sp>
      <p:sp>
        <p:nvSpPr>
          <p:cNvPr id="7" name="Footer Placeholder 6">
            <a:extLst>
              <a:ext uri="{FF2B5EF4-FFF2-40B4-BE49-F238E27FC236}">
                <a16:creationId xmlns="" xmlns:a16="http://schemas.microsoft.com/office/drawing/2014/main" id="{7D5F736A-A744-44D2-867A-197B6D5AED1A}"/>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48247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11DD94-86E3-4685-B764-7228C12FDCF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2D50D44-86EF-465E-95FE-E480196FA94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1A39507-8C0F-4274-8E18-00630E74AE9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D10710A-C42A-42DD-9BFD-D8DB9D90F454}"/>
              </a:ext>
            </a:extLst>
          </p:cNvPr>
          <p:cNvSpPr>
            <a:spLocks noGrp="1"/>
          </p:cNvSpPr>
          <p:nvPr>
            <p:ph type="dt" sz="half" idx="10"/>
          </p:nvPr>
        </p:nvSpPr>
        <p:spPr/>
        <p:txBody>
          <a:bodyPr/>
          <a:lstStyle>
            <a:lvl1pPr>
              <a:defRPr/>
            </a:lvl1pPr>
          </a:lstStyle>
          <a:p>
            <a:fld id="{6DDCFE96-2487-46B8-A5F8-2EEEB2815EB3}" type="datetimeFigureOut">
              <a:rPr lang="en-US" altLang="en-US"/>
              <a:pPr/>
              <a:t>9/20/2021</a:t>
            </a:fld>
            <a:endParaRPr lang="en-US" altLang="en-US"/>
          </a:p>
        </p:txBody>
      </p:sp>
      <p:sp>
        <p:nvSpPr>
          <p:cNvPr id="6" name="Slide Number Placeholder 5">
            <a:extLst>
              <a:ext uri="{FF2B5EF4-FFF2-40B4-BE49-F238E27FC236}">
                <a16:creationId xmlns="" xmlns:a16="http://schemas.microsoft.com/office/drawing/2014/main" id="{373F8976-7F4D-42DD-9787-9B269688075A}"/>
              </a:ext>
            </a:extLst>
          </p:cNvPr>
          <p:cNvSpPr>
            <a:spLocks noGrp="1"/>
          </p:cNvSpPr>
          <p:nvPr>
            <p:ph type="sldNum" sz="quarter" idx="11"/>
          </p:nvPr>
        </p:nvSpPr>
        <p:spPr/>
        <p:txBody>
          <a:bodyPr/>
          <a:lstStyle>
            <a:lvl1pPr>
              <a:defRPr/>
            </a:lvl1pPr>
          </a:lstStyle>
          <a:p>
            <a:fld id="{70D4BFAA-0B8C-4EB2-BEA3-71206CF04AC6}" type="slidenum">
              <a:rPr lang="en-US" altLang="en-US"/>
              <a:pPr/>
              <a:t>‹#›</a:t>
            </a:fld>
            <a:endParaRPr lang="en-US" altLang="en-US"/>
          </a:p>
        </p:txBody>
      </p:sp>
      <p:sp>
        <p:nvSpPr>
          <p:cNvPr id="7" name="Footer Placeholder 6">
            <a:extLst>
              <a:ext uri="{FF2B5EF4-FFF2-40B4-BE49-F238E27FC236}">
                <a16:creationId xmlns="" xmlns:a16="http://schemas.microsoft.com/office/drawing/2014/main" id="{32D871DD-4CBB-4AA2-83BB-36AEC4402566}"/>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480231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 xmlns:a16="http://schemas.microsoft.com/office/drawing/2014/main" id="{62671251-2DD2-43D9-B9F7-6A0F2800847E}"/>
              </a:ext>
            </a:extLst>
          </p:cNvPr>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fld id="{7477D7B4-7429-4CBE-AA04-7295817CADAB}" type="datetimeFigureOut">
              <a:rPr lang="en-US" altLang="en-US"/>
              <a:pPr/>
              <a:t>9/20/2021</a:t>
            </a:fld>
            <a:endParaRPr lang="en-US" altLang="en-US"/>
          </a:p>
        </p:txBody>
      </p:sp>
      <p:sp>
        <p:nvSpPr>
          <p:cNvPr id="81923" name="Rectangle 3">
            <a:extLst>
              <a:ext uri="{FF2B5EF4-FFF2-40B4-BE49-F238E27FC236}">
                <a16:creationId xmlns="" xmlns:a16="http://schemas.microsoft.com/office/drawing/2014/main" id="{9C452886-5078-4575-886A-52F8C86FC971}"/>
              </a:ext>
            </a:extLst>
          </p:cNvPr>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7E0F793A-84EF-471B-AAF3-B879E90BE16B}" type="slidenum">
              <a:rPr lang="en-US" altLang="en-US"/>
              <a:pPr/>
              <a:t>‹#›</a:t>
            </a:fld>
            <a:endParaRPr lang="en-US" altLang="en-US"/>
          </a:p>
        </p:txBody>
      </p:sp>
      <p:grpSp>
        <p:nvGrpSpPr>
          <p:cNvPr id="81924" name="Group 4">
            <a:extLst>
              <a:ext uri="{FF2B5EF4-FFF2-40B4-BE49-F238E27FC236}">
                <a16:creationId xmlns="" xmlns:a16="http://schemas.microsoft.com/office/drawing/2014/main" id="{41B054D1-0F3E-4B79-8FE7-FD464E8A2AD8}"/>
              </a:ext>
            </a:extLst>
          </p:cNvPr>
          <p:cNvGrpSpPr>
            <a:grpSpLocks/>
          </p:cNvGrpSpPr>
          <p:nvPr/>
        </p:nvGrpSpPr>
        <p:grpSpPr bwMode="auto">
          <a:xfrm>
            <a:off x="0" y="0"/>
            <a:ext cx="9140825" cy="6850063"/>
            <a:chOff x="0" y="0"/>
            <a:chExt cx="5758" cy="4315"/>
          </a:xfrm>
        </p:grpSpPr>
        <p:grpSp>
          <p:nvGrpSpPr>
            <p:cNvPr id="81925" name="Group 5">
              <a:extLst>
                <a:ext uri="{FF2B5EF4-FFF2-40B4-BE49-F238E27FC236}">
                  <a16:creationId xmlns="" xmlns:a16="http://schemas.microsoft.com/office/drawing/2014/main" id="{9DFE5ED2-A2CC-491F-AE00-6F6D9C9372CD}"/>
                </a:ext>
              </a:extLst>
            </p:cNvPr>
            <p:cNvGrpSpPr>
              <a:grpSpLocks/>
            </p:cNvGrpSpPr>
            <p:nvPr userDrawn="1"/>
          </p:nvGrpSpPr>
          <p:grpSpPr bwMode="auto">
            <a:xfrm>
              <a:off x="1728" y="2230"/>
              <a:ext cx="4027" cy="2085"/>
              <a:chOff x="1728" y="2230"/>
              <a:chExt cx="4027" cy="2085"/>
            </a:xfrm>
          </p:grpSpPr>
          <p:sp>
            <p:nvSpPr>
              <p:cNvPr id="81926" name="Freeform 6">
                <a:extLst>
                  <a:ext uri="{FF2B5EF4-FFF2-40B4-BE49-F238E27FC236}">
                    <a16:creationId xmlns="" xmlns:a16="http://schemas.microsoft.com/office/drawing/2014/main" id="{A3029143-C0FD-435E-9905-86D0CE9600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7" name="Freeform 7">
                <a:extLst>
                  <a:ext uri="{FF2B5EF4-FFF2-40B4-BE49-F238E27FC236}">
                    <a16:creationId xmlns="" xmlns:a16="http://schemas.microsoft.com/office/drawing/2014/main" id="{273D4532-AEEC-46BA-90DD-79EF83278C9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8" name="Freeform 8">
                <a:extLst>
                  <a:ext uri="{FF2B5EF4-FFF2-40B4-BE49-F238E27FC236}">
                    <a16:creationId xmlns="" xmlns:a16="http://schemas.microsoft.com/office/drawing/2014/main" id="{35EFB347-B576-43AB-B58E-E49FB1AC3399}"/>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9" name="Freeform 9">
                <a:extLst>
                  <a:ext uri="{FF2B5EF4-FFF2-40B4-BE49-F238E27FC236}">
                    <a16:creationId xmlns="" xmlns:a16="http://schemas.microsoft.com/office/drawing/2014/main" id="{675DC80D-8472-4608-90AC-522D3695260F}"/>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0" name="Freeform 10">
                <a:extLst>
                  <a:ext uri="{FF2B5EF4-FFF2-40B4-BE49-F238E27FC236}">
                    <a16:creationId xmlns="" xmlns:a16="http://schemas.microsoft.com/office/drawing/2014/main" id="{615A1604-4057-4930-838F-90CD6D48DE40}"/>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1931" name="Freeform 11">
              <a:extLst>
                <a:ext uri="{FF2B5EF4-FFF2-40B4-BE49-F238E27FC236}">
                  <a16:creationId xmlns="" xmlns:a16="http://schemas.microsoft.com/office/drawing/2014/main" id="{80C7CCE4-BEA9-45B6-ADFD-785642ABD4D5}"/>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2" name="Freeform 12">
              <a:extLst>
                <a:ext uri="{FF2B5EF4-FFF2-40B4-BE49-F238E27FC236}">
                  <a16:creationId xmlns="" xmlns:a16="http://schemas.microsoft.com/office/drawing/2014/main" id="{C8694395-BEC8-48E9-97DF-31708670BC03}"/>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1933" name="Rectangle 13">
            <a:extLst>
              <a:ext uri="{FF2B5EF4-FFF2-40B4-BE49-F238E27FC236}">
                <a16:creationId xmlns="" xmlns:a16="http://schemas.microsoft.com/office/drawing/2014/main" id="{2E79A26E-280A-4022-B3ED-6619457F9609}"/>
              </a:ext>
            </a:extLst>
          </p:cNvPr>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34" name="Rectangle 14">
            <a:extLst>
              <a:ext uri="{FF2B5EF4-FFF2-40B4-BE49-F238E27FC236}">
                <a16:creationId xmlns="" xmlns:a16="http://schemas.microsoft.com/office/drawing/2014/main" id="{93A44261-30AC-4D06-B7E6-5DF8D3F09266}"/>
              </a:ext>
            </a:extLst>
          </p:cNvPr>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panose="020B0604020202020204" pitchFamily="34" charset="0"/>
              </a:defRPr>
            </a:lvl1pPr>
          </a:lstStyle>
          <a:p>
            <a:endParaRPr lang="en-US" altLang="en-US"/>
          </a:p>
        </p:txBody>
      </p:sp>
      <p:sp>
        <p:nvSpPr>
          <p:cNvPr id="81935" name="Rectangle 15">
            <a:extLst>
              <a:ext uri="{FF2B5EF4-FFF2-40B4-BE49-F238E27FC236}">
                <a16:creationId xmlns="" xmlns:a16="http://schemas.microsoft.com/office/drawing/2014/main" id="{1A6375B2-7899-4821-85A7-59BDC0BC78E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A013.jpg">
            <a:extLst>
              <a:ext uri="{FF2B5EF4-FFF2-40B4-BE49-F238E27FC236}">
                <a16:creationId xmlns="" xmlns:a16="http://schemas.microsoft.com/office/drawing/2014/main" id="{981D458A-6ED8-4F75-89E9-6946FF5389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79625" cy="777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 xmlns:a16="http://schemas.microsoft.com/office/drawing/2014/main" id="{EF61252C-FF67-4592-A1E8-AE942A232B60}"/>
              </a:ext>
            </a:extLst>
          </p:cNvPr>
          <p:cNvSpPr txBox="1">
            <a:spLocks/>
          </p:cNvSpPr>
          <p:nvPr/>
        </p:nvSpPr>
        <p:spPr>
          <a:xfrm>
            <a:off x="0" y="762001"/>
            <a:ext cx="9143999" cy="3505199"/>
          </a:xfrm>
          <a:prstGeom prst="rect">
            <a:avLst/>
          </a:prstGeom>
        </p:spPr>
        <p:txBody>
          <a:bodyPr vert="horz" lIns="68580" tIns="34290" rIns="68580" bIns="34290" rtlCol="0" anchor="ctr">
            <a:noAutofit/>
          </a:bodyPr>
          <a:lstStyle>
            <a:lvl1pPr algn="ctr" defTabSz="914400" rtl="0" eaLnBrk="1" latinLnBrk="0" hangingPunct="1">
              <a:lnSpc>
                <a:spcPct val="83000"/>
              </a:lnSpc>
              <a:spcBef>
                <a:spcPct val="0"/>
              </a:spcBef>
              <a:buNone/>
              <a:defRPr lang="en-US" sz="7200" b="0" kern="1200" cap="all" spc="-100" baseline="0" dirty="0">
                <a:solidFill>
                  <a:schemeClr val="tx1">
                    <a:lumMod val="85000"/>
                    <a:lumOff val="15000"/>
                  </a:schemeClr>
                </a:solidFill>
                <a:effectLst/>
                <a:latin typeface="+mj-lt"/>
                <a:ea typeface="+mn-ea"/>
                <a:cs typeface="+mn-cs"/>
              </a:defRPr>
            </a:lvl1pPr>
          </a:lstStyle>
          <a:p>
            <a:pPr marL="0" marR="0" lvl="0" indent="0" algn="ctr" defTabSz="685800" rtl="0" eaLnBrk="1" fontAlgn="auto" latinLnBrk="0" hangingPunct="1">
              <a:lnSpc>
                <a:spcPct val="83000"/>
              </a:lnSpc>
              <a:spcBef>
                <a:spcPct val="0"/>
              </a:spcBef>
              <a:spcAft>
                <a:spcPts val="0"/>
              </a:spcAft>
              <a:buClrTx/>
              <a:buSzTx/>
              <a:buFontTx/>
              <a:buNone/>
              <a:tabLst/>
              <a:defRPr/>
            </a:pPr>
            <a:endParaRPr kumimoji="0" lang="en-US" sz="6000" b="1" i="0" u="none" strike="noStrike" kern="1200" cap="none" spc="0" normalizeH="0" baseline="0" noProof="0" dirty="0">
              <a:ln w="12700">
                <a:solidFill>
                  <a:prstClr val="black">
                    <a:lumMod val="95000"/>
                    <a:lumOff val="5000"/>
                  </a:prstClr>
                </a:solidFill>
                <a:prstDash val="solid"/>
              </a:ln>
              <a:solidFill>
                <a:srgbClr val="EE5C71"/>
              </a:solidFill>
              <a:effectLst/>
              <a:uLnTx/>
              <a:uFillTx/>
              <a:latin typeface="Calibri" panose="020F0502020204030204"/>
              <a:ea typeface="+mn-ea"/>
              <a:cs typeface="+mn-cs"/>
            </a:endParaRPr>
          </a:p>
        </p:txBody>
      </p:sp>
      <p:sp>
        <p:nvSpPr>
          <p:cNvPr id="7" name="Title 1">
            <a:extLst>
              <a:ext uri="{FF2B5EF4-FFF2-40B4-BE49-F238E27FC236}">
                <a16:creationId xmlns="" xmlns:a16="http://schemas.microsoft.com/office/drawing/2014/main" id="{63DAFC95-A7EA-4C25-9D9F-D399B776071C}"/>
              </a:ext>
            </a:extLst>
          </p:cNvPr>
          <p:cNvSpPr txBox="1">
            <a:spLocks/>
          </p:cNvSpPr>
          <p:nvPr/>
        </p:nvSpPr>
        <p:spPr>
          <a:xfrm>
            <a:off x="2133600" y="3657600"/>
            <a:ext cx="5181600" cy="6096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0" name="Title 1">
            <a:extLst>
              <a:ext uri="{FF2B5EF4-FFF2-40B4-BE49-F238E27FC236}">
                <a16:creationId xmlns="" xmlns:a16="http://schemas.microsoft.com/office/drawing/2014/main" id="{84BDC112-0A5A-4402-91DB-2BF8D0DB2A56}"/>
              </a:ext>
            </a:extLst>
          </p:cNvPr>
          <p:cNvSpPr txBox="1">
            <a:spLocks/>
          </p:cNvSpPr>
          <p:nvPr/>
        </p:nvSpPr>
        <p:spPr>
          <a:xfrm>
            <a:off x="914400" y="228601"/>
            <a:ext cx="7467600" cy="60959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TRƯỜNG THCS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HUỲNH</a:t>
            </a:r>
            <a:r>
              <a:rPr kumimoji="0" lang="en-US" sz="28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VĂN</a:t>
            </a:r>
            <a:r>
              <a:rPr kumimoji="0" lang="en-US" sz="28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NGHỆ</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1" name="Subtitle 2">
            <a:extLst>
              <a:ext uri="{FF2B5EF4-FFF2-40B4-BE49-F238E27FC236}">
                <a16:creationId xmlns="" xmlns:a16="http://schemas.microsoft.com/office/drawing/2014/main" id="{7E5BC26B-FCA2-4589-B4DC-4D3B661C08FD}"/>
              </a:ext>
            </a:extLst>
          </p:cNvPr>
          <p:cNvSpPr txBox="1">
            <a:spLocks/>
          </p:cNvSpPr>
          <p:nvPr/>
        </p:nvSpPr>
        <p:spPr>
          <a:xfrm>
            <a:off x="1143000" y="992946"/>
            <a:ext cx="6905297" cy="125941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fontAlgn="auto">
              <a:spcBef>
                <a:spcPts val="750"/>
              </a:spcBef>
              <a:spcAft>
                <a:spcPts val="0"/>
              </a:spcAft>
            </a:pPr>
            <a:r>
              <a:rPr lang="en-US" sz="7500" b="1" dirty="0">
                <a:ln w="0"/>
                <a:solidFill>
                  <a:srgbClr val="FFFF00"/>
                </a:solidFill>
                <a:effectLst>
                  <a:reflection blurRad="6350" stA="53000" endA="300" endPos="35500" dir="5400000" sy="-90000" algn="bl" rotWithShape="0"/>
                </a:effectLst>
                <a:latin typeface="Times New Roman" pitchFamily="18" charset="0"/>
                <a:cs typeface="Times New Roman" pitchFamily="18" charset="0"/>
              </a:rPr>
              <a:t>MỸ </a:t>
            </a:r>
            <a:r>
              <a:rPr lang="en-US" sz="7500" b="1" dirty="0" err="1">
                <a:ln w="0"/>
                <a:solidFill>
                  <a:srgbClr val="FFFF00"/>
                </a:solidFill>
                <a:effectLst>
                  <a:reflection blurRad="6350" stA="53000" endA="300" endPos="35500" dir="5400000" sy="-90000" algn="bl" rotWithShape="0"/>
                </a:effectLst>
                <a:latin typeface="Times New Roman" pitchFamily="18" charset="0"/>
                <a:cs typeface="Times New Roman" pitchFamily="18" charset="0"/>
              </a:rPr>
              <a:t>THUẬT</a:t>
            </a:r>
            <a:r>
              <a:rPr lang="en-US" sz="7500" b="1" dirty="0">
                <a:ln w="0"/>
                <a:solidFill>
                  <a:srgbClr val="FFFF00"/>
                </a:solidFill>
                <a:effectLst>
                  <a:reflection blurRad="6350" stA="53000" endA="300" endPos="35500" dir="5400000" sy="-90000" algn="bl" rotWithShape="0"/>
                </a:effectLst>
                <a:latin typeface="Times New Roman" pitchFamily="18" charset="0"/>
                <a:cs typeface="Times New Roman" pitchFamily="18" charset="0"/>
              </a:rPr>
              <a:t> 8</a:t>
            </a:r>
          </a:p>
        </p:txBody>
      </p:sp>
      <p:sp>
        <p:nvSpPr>
          <p:cNvPr id="13" name="TextBox 12">
            <a:extLst>
              <a:ext uri="{FF2B5EF4-FFF2-40B4-BE49-F238E27FC236}">
                <a16:creationId xmlns="" xmlns:a16="http://schemas.microsoft.com/office/drawing/2014/main" id="{3C06B3C4-2A54-4426-9AA6-DA7EBE42A9FF}"/>
              </a:ext>
            </a:extLst>
          </p:cNvPr>
          <p:cNvSpPr txBox="1"/>
          <p:nvPr/>
        </p:nvSpPr>
        <p:spPr>
          <a:xfrm rot="10800000" flipV="1">
            <a:off x="2247900" y="5915096"/>
            <a:ext cx="4762500" cy="461665"/>
          </a:xfrm>
          <a:prstGeom prst="rect">
            <a:avLst/>
          </a:prstGeom>
          <a:noFill/>
        </p:spPr>
        <p:txBody>
          <a:bodyPr wrap="square" rtlCol="0">
            <a:spAutoFit/>
          </a:bodyPr>
          <a:lstStyle/>
          <a:p>
            <a:pPr algn="ctr" defTabSz="685800" eaLnBrk="1" fontAlgn="auto" hangingPunct="1">
              <a:spcBef>
                <a:spcPts val="0"/>
              </a:spcBef>
              <a:spcAft>
                <a:spcPts val="0"/>
              </a:spcAft>
            </a:pPr>
            <a:r>
              <a:rPr lang="en-US" sz="2400" b="1" dirty="0">
                <a:solidFill>
                  <a:srgbClr val="FF0000"/>
                </a:solidFill>
                <a:latin typeface="Times New Roman" pitchFamily="18" charset="0"/>
                <a:cs typeface="Times New Roman" pitchFamily="18" charset="0"/>
              </a:rPr>
              <a:t>GV: </a:t>
            </a:r>
            <a:r>
              <a:rPr lang="en-US" sz="2400" b="1" dirty="0" err="1">
                <a:solidFill>
                  <a:srgbClr val="FF0000"/>
                </a:solidFill>
                <a:latin typeface="Times New Roman" pitchFamily="18" charset="0"/>
                <a:cs typeface="Times New Roman" pitchFamily="18" charset="0"/>
              </a:rPr>
              <a:t>NGUYỄN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endParaRPr lang="en-US" sz="2400" b="1" dirty="0">
              <a:solidFill>
                <a:srgbClr val="FF0000"/>
              </a:solidFill>
              <a:latin typeface="Times New Roman" pitchFamily="18" charset="0"/>
              <a:cs typeface="Times New Roman" pitchFamily="18" charset="0"/>
            </a:endParaRPr>
          </a:p>
        </p:txBody>
      </p:sp>
      <p:pic>
        <p:nvPicPr>
          <p:cNvPr id="3" name="Picture 2">
            <a:extLst>
              <a:ext uri="{FF2B5EF4-FFF2-40B4-BE49-F238E27FC236}">
                <a16:creationId xmlns="" xmlns:a16="http://schemas.microsoft.com/office/drawing/2014/main" id="{FA9DFF47-5988-4A04-A6B5-D60B4296F590}"/>
              </a:ext>
            </a:extLst>
          </p:cNvPr>
          <p:cNvPicPr>
            <a:picLocks noChangeAspect="1"/>
          </p:cNvPicPr>
          <p:nvPr/>
        </p:nvPicPr>
        <p:blipFill>
          <a:blip r:embed="rId3"/>
          <a:stretch>
            <a:fillRect/>
          </a:stretch>
        </p:blipFill>
        <p:spPr>
          <a:xfrm>
            <a:off x="1981198" y="2271691"/>
            <a:ext cx="5334001" cy="3367109"/>
          </a:xfrm>
          <a:prstGeom prst="rect">
            <a:avLst/>
          </a:prstGeom>
        </p:spPr>
      </p:pic>
    </p:spTree>
    <p:extLst>
      <p:ext uri="{BB962C8B-B14F-4D97-AF65-F5344CB8AC3E}">
        <p14:creationId xmlns:p14="http://schemas.microsoft.com/office/powerpoint/2010/main" val="3249597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 xmlns:a16="http://schemas.microsoft.com/office/drawing/2014/main" id="{2D12D3A2-27A2-4938-B532-421078A2FFCC}"/>
              </a:ext>
            </a:extLst>
          </p:cNvPr>
          <p:cNvSpPr>
            <a:spLocks noGrp="1" noChangeArrowheads="1"/>
          </p:cNvSpPr>
          <p:nvPr>
            <p:ph type="title" idx="4294967295"/>
          </p:nvPr>
        </p:nvSpPr>
        <p:spPr/>
        <p:txBody>
          <a:bodyPr>
            <a:normAutofit/>
          </a:bodyPr>
          <a:lstStyle/>
          <a:p>
            <a:r>
              <a:rPr lang="en-US" altLang="en-US" sz="3200" dirty="0">
                <a:solidFill>
                  <a:srgbClr val="FFFF00"/>
                </a:solidFill>
                <a:latin typeface="Times New Roman" panose="02020603050405020304" pitchFamily="18" charset="0"/>
              </a:rPr>
              <a:t>I. </a:t>
            </a:r>
            <a:r>
              <a:rPr lang="en-US" altLang="en-US" sz="3200" dirty="0" err="1">
                <a:solidFill>
                  <a:srgbClr val="FFFF00"/>
                </a:solidFill>
                <a:latin typeface="Times New Roman" panose="02020603050405020304" pitchFamily="18" charset="0"/>
              </a:rPr>
              <a:t>Kiến</a:t>
            </a:r>
            <a:r>
              <a:rPr lang="en-US" altLang="en-US" sz="3200" dirty="0">
                <a:solidFill>
                  <a:srgbClr val="FFFF00"/>
                </a:solidFill>
                <a:latin typeface="Times New Roman" panose="02020603050405020304" pitchFamily="18" charset="0"/>
              </a:rPr>
              <a:t> </a:t>
            </a:r>
            <a:r>
              <a:rPr lang="en-US" altLang="en-US" sz="3200" dirty="0" err="1">
                <a:solidFill>
                  <a:srgbClr val="FFFF00"/>
                </a:solidFill>
                <a:latin typeface="Times New Roman" panose="02020603050405020304" pitchFamily="18" charset="0"/>
              </a:rPr>
              <a:t>trúc</a:t>
            </a:r>
            <a:r>
              <a:rPr lang="en-US" altLang="en-US" sz="3200" dirty="0">
                <a:latin typeface="Times New Roman" panose="02020603050405020304" pitchFamily="18" charset="0"/>
              </a:rPr>
              <a:t/>
            </a:r>
            <a:br>
              <a:rPr lang="en-US" altLang="en-US" sz="3200" dirty="0">
                <a:latin typeface="Times New Roman" panose="02020603050405020304" pitchFamily="18" charset="0"/>
              </a:rPr>
            </a:br>
            <a:r>
              <a:rPr lang="en-US" altLang="en-US" sz="3200" dirty="0" err="1">
                <a:solidFill>
                  <a:srgbClr val="FFFF00"/>
                </a:solidFill>
                <a:latin typeface="Times New Roman" panose="02020603050405020304" pitchFamily="18" charset="0"/>
              </a:rPr>
              <a:t>Kiến</a:t>
            </a:r>
            <a:r>
              <a:rPr lang="en-US" altLang="en-US" sz="3200" dirty="0">
                <a:solidFill>
                  <a:srgbClr val="FFFF00"/>
                </a:solidFill>
                <a:latin typeface="Times New Roman" panose="02020603050405020304" pitchFamily="18" charset="0"/>
              </a:rPr>
              <a:t> </a:t>
            </a:r>
            <a:r>
              <a:rPr lang="en-US" altLang="en-US" sz="3200" dirty="0" err="1">
                <a:solidFill>
                  <a:srgbClr val="FFFF00"/>
                </a:solidFill>
                <a:latin typeface="Times New Roman" panose="02020603050405020304" pitchFamily="18" charset="0"/>
              </a:rPr>
              <a:t>trúc</a:t>
            </a:r>
            <a:r>
              <a:rPr lang="en-US" altLang="en-US" sz="3200" dirty="0">
                <a:solidFill>
                  <a:srgbClr val="FFFF00"/>
                </a:solidFill>
                <a:latin typeface="Times New Roman" panose="02020603050405020304" pitchFamily="18" charset="0"/>
              </a:rPr>
              <a:t> </a:t>
            </a:r>
            <a:r>
              <a:rPr lang="en-US" altLang="en-US" sz="3200" dirty="0" err="1">
                <a:solidFill>
                  <a:srgbClr val="FFFF00"/>
                </a:solidFill>
                <a:latin typeface="Times New Roman" panose="02020603050405020304" pitchFamily="18" charset="0"/>
              </a:rPr>
              <a:t>chùa</a:t>
            </a:r>
            <a:r>
              <a:rPr lang="en-US" altLang="en-US" sz="3200" dirty="0">
                <a:solidFill>
                  <a:srgbClr val="FFFF00"/>
                </a:solidFill>
                <a:latin typeface="Times New Roman" panose="02020603050405020304" pitchFamily="18" charset="0"/>
              </a:rPr>
              <a:t> </a:t>
            </a:r>
            <a:r>
              <a:rPr lang="en-US" altLang="en-US" sz="3200" dirty="0" err="1">
                <a:solidFill>
                  <a:srgbClr val="FFFF00"/>
                </a:solidFill>
                <a:latin typeface="Times New Roman" panose="02020603050405020304" pitchFamily="18" charset="0"/>
              </a:rPr>
              <a:t>Keo</a:t>
            </a:r>
            <a:r>
              <a:rPr lang="en-US" altLang="en-US" sz="3200" dirty="0">
                <a:solidFill>
                  <a:srgbClr val="FFFF00"/>
                </a:solidFill>
                <a:latin typeface="Times New Roman" panose="02020603050405020304" pitchFamily="18" charset="0"/>
              </a:rPr>
              <a:t> ( </a:t>
            </a:r>
            <a:r>
              <a:rPr lang="en-US" altLang="en-US" sz="3200" dirty="0" err="1">
                <a:solidFill>
                  <a:srgbClr val="FFFF00"/>
                </a:solidFill>
                <a:latin typeface="Times New Roman" panose="02020603050405020304" pitchFamily="18" charset="0"/>
              </a:rPr>
              <a:t>Vũ</a:t>
            </a:r>
            <a:r>
              <a:rPr lang="en-US" altLang="en-US" sz="3200" dirty="0">
                <a:solidFill>
                  <a:srgbClr val="FFFF00"/>
                </a:solidFill>
                <a:latin typeface="Times New Roman" panose="02020603050405020304" pitchFamily="18" charset="0"/>
              </a:rPr>
              <a:t> </a:t>
            </a:r>
            <a:r>
              <a:rPr lang="en-US" altLang="en-US" sz="3200" dirty="0" err="1">
                <a:solidFill>
                  <a:srgbClr val="FFFF00"/>
                </a:solidFill>
                <a:latin typeface="Times New Roman" panose="02020603050405020304" pitchFamily="18" charset="0"/>
              </a:rPr>
              <a:t>Thư</a:t>
            </a:r>
            <a:r>
              <a:rPr lang="en-US" altLang="en-US" sz="3200" dirty="0">
                <a:solidFill>
                  <a:srgbClr val="FFFF00"/>
                </a:solidFill>
                <a:latin typeface="Times New Roman" panose="02020603050405020304" pitchFamily="18" charset="0"/>
              </a:rPr>
              <a:t> -</a:t>
            </a:r>
            <a:r>
              <a:rPr lang="en-US" altLang="en-US" sz="3200" dirty="0" err="1">
                <a:solidFill>
                  <a:srgbClr val="FFFF00"/>
                </a:solidFill>
                <a:latin typeface="Times New Roman" panose="02020603050405020304" pitchFamily="18" charset="0"/>
              </a:rPr>
              <a:t>Thái</a:t>
            </a:r>
            <a:r>
              <a:rPr lang="en-US" altLang="en-US" sz="3200" dirty="0">
                <a:solidFill>
                  <a:srgbClr val="FFFF00"/>
                </a:solidFill>
                <a:latin typeface="Times New Roman" panose="02020603050405020304" pitchFamily="18" charset="0"/>
              </a:rPr>
              <a:t> </a:t>
            </a:r>
            <a:r>
              <a:rPr lang="en-US" altLang="en-US" sz="3200" dirty="0" err="1">
                <a:solidFill>
                  <a:srgbClr val="FFFF00"/>
                </a:solidFill>
                <a:latin typeface="Times New Roman" panose="02020603050405020304" pitchFamily="18" charset="0"/>
              </a:rPr>
              <a:t>Bình</a:t>
            </a:r>
            <a:r>
              <a:rPr lang="en-US" altLang="en-US" sz="3200" dirty="0">
                <a:solidFill>
                  <a:srgbClr val="FFFF00"/>
                </a:solidFill>
                <a:latin typeface="Times New Roman" panose="02020603050405020304" pitchFamily="18" charset="0"/>
              </a:rPr>
              <a:t>)</a:t>
            </a:r>
          </a:p>
        </p:txBody>
      </p:sp>
      <p:sp>
        <p:nvSpPr>
          <p:cNvPr id="7171" name="Rectangle 3">
            <a:extLst>
              <a:ext uri="{FF2B5EF4-FFF2-40B4-BE49-F238E27FC236}">
                <a16:creationId xmlns="" xmlns:a16="http://schemas.microsoft.com/office/drawing/2014/main" id="{81B1DF35-4A81-486D-AA70-8AAE1E4EDF0A}"/>
              </a:ext>
            </a:extLst>
          </p:cNvPr>
          <p:cNvSpPr>
            <a:spLocks noGrp="1" noChangeArrowheads="1"/>
          </p:cNvSpPr>
          <p:nvPr>
            <p:ph idx="4294967295"/>
          </p:nvPr>
        </p:nvSpPr>
        <p:spPr>
          <a:xfrm>
            <a:off x="457200" y="1600201"/>
            <a:ext cx="8229600" cy="4343400"/>
          </a:xfrm>
        </p:spPr>
        <p:txBody>
          <a:bodyPr/>
          <a:lstStyle/>
          <a:p>
            <a:r>
              <a:rPr lang="en-US" altLang="en-US" dirty="0" err="1">
                <a:latin typeface="Times New Roman" panose="02020603050405020304" pitchFamily="18" charset="0"/>
              </a:rPr>
              <a:t>Lớp</a:t>
            </a:r>
            <a:r>
              <a:rPr lang="en-US" altLang="en-US" dirty="0">
                <a:latin typeface="Times New Roman" panose="02020603050405020304" pitchFamily="18" charset="0"/>
              </a:rPr>
              <a:t> </a:t>
            </a:r>
            <a:r>
              <a:rPr lang="en-US" altLang="en-US" dirty="0" err="1">
                <a:latin typeface="Times New Roman" panose="02020603050405020304" pitchFamily="18" charset="0"/>
              </a:rPr>
              <a:t>chúng</a:t>
            </a:r>
            <a:r>
              <a:rPr lang="en-US" altLang="en-US" dirty="0">
                <a:latin typeface="Times New Roman" panose="02020603050405020304" pitchFamily="18" charset="0"/>
              </a:rPr>
              <a:t> ta </a:t>
            </a:r>
            <a:r>
              <a:rPr lang="en-US" altLang="en-US" dirty="0" err="1">
                <a:latin typeface="Times New Roman" panose="02020603050405020304" pitchFamily="18" charset="0"/>
              </a:rPr>
              <a:t>hãy</a:t>
            </a:r>
            <a:r>
              <a:rPr lang="en-US" altLang="en-US" dirty="0">
                <a:latin typeface="Times New Roman" panose="02020603050405020304" pitchFamily="18" charset="0"/>
              </a:rPr>
              <a:t> </a:t>
            </a:r>
            <a:r>
              <a:rPr lang="en-US" altLang="en-US" dirty="0" err="1">
                <a:latin typeface="Times New Roman" panose="02020603050405020304" pitchFamily="18" charset="0"/>
              </a:rPr>
              <a:t>tìm</a:t>
            </a:r>
            <a:r>
              <a:rPr lang="en-US" altLang="en-US" dirty="0">
                <a:latin typeface="Times New Roman" panose="02020603050405020304" pitchFamily="18" charset="0"/>
              </a:rPr>
              <a:t> </a:t>
            </a:r>
            <a:r>
              <a:rPr lang="en-US" altLang="en-US" dirty="0" err="1">
                <a:latin typeface="Times New Roman" panose="02020603050405020304" pitchFamily="18" charset="0"/>
              </a:rPr>
              <a:t>hiểu</a:t>
            </a:r>
            <a:r>
              <a:rPr lang="en-US" altLang="en-US" dirty="0">
                <a:latin typeface="Times New Roman" panose="02020603050405020304" pitchFamily="18" charset="0"/>
              </a:rPr>
              <a:t> </a:t>
            </a:r>
            <a:r>
              <a:rPr lang="en-US" altLang="en-US" dirty="0" err="1">
                <a:latin typeface="Times New Roman" panose="02020603050405020304" pitchFamily="18" charset="0"/>
              </a:rPr>
              <a:t>và</a:t>
            </a:r>
            <a:r>
              <a:rPr lang="en-US" altLang="en-US" dirty="0">
                <a:latin typeface="Times New Roman" panose="02020603050405020304" pitchFamily="18" charset="0"/>
              </a:rPr>
              <a:t> </a:t>
            </a:r>
            <a:r>
              <a:rPr lang="en-US" altLang="en-US" dirty="0" err="1">
                <a:latin typeface="Times New Roman" panose="02020603050405020304" pitchFamily="18" charset="0"/>
              </a:rPr>
              <a:t>trả</a:t>
            </a:r>
            <a:r>
              <a:rPr lang="en-US" altLang="en-US" dirty="0">
                <a:latin typeface="Times New Roman" panose="02020603050405020304" pitchFamily="18" charset="0"/>
              </a:rPr>
              <a:t> </a:t>
            </a:r>
            <a:r>
              <a:rPr lang="en-US" altLang="en-US" dirty="0" err="1">
                <a:latin typeface="Times New Roman" panose="02020603050405020304" pitchFamily="18" charset="0"/>
              </a:rPr>
              <a:t>lời</a:t>
            </a:r>
            <a:r>
              <a:rPr lang="en-US" altLang="en-US" dirty="0">
                <a:latin typeface="Times New Roman" panose="02020603050405020304" pitchFamily="18" charset="0"/>
              </a:rPr>
              <a:t> </a:t>
            </a:r>
            <a:r>
              <a:rPr lang="en-US" altLang="en-US" dirty="0" err="1">
                <a:latin typeface="Times New Roman" panose="02020603050405020304" pitchFamily="18" charset="0"/>
              </a:rPr>
              <a:t>câu</a:t>
            </a:r>
            <a:r>
              <a:rPr lang="en-US" altLang="en-US" dirty="0">
                <a:latin typeface="Times New Roman" panose="02020603050405020304" pitchFamily="18" charset="0"/>
              </a:rPr>
              <a:t> </a:t>
            </a:r>
            <a:r>
              <a:rPr lang="en-US" altLang="en-US" dirty="0" err="1">
                <a:latin typeface="Times New Roman" panose="02020603050405020304" pitchFamily="18" charset="0"/>
              </a:rPr>
              <a:t>hỏi</a:t>
            </a:r>
            <a:r>
              <a:rPr lang="en-US" altLang="en-US" dirty="0">
                <a:latin typeface="Times New Roman" panose="02020603050405020304" pitchFamily="18" charset="0"/>
              </a:rPr>
              <a:t> </a:t>
            </a:r>
            <a:r>
              <a:rPr lang="en-US" altLang="en-US" dirty="0" err="1">
                <a:latin typeface="Times New Roman" panose="02020603050405020304" pitchFamily="18" charset="0"/>
              </a:rPr>
              <a:t>thảo</a:t>
            </a:r>
            <a:r>
              <a:rPr lang="en-US" altLang="en-US" dirty="0">
                <a:latin typeface="Times New Roman" panose="02020603050405020304" pitchFamily="18" charset="0"/>
              </a:rPr>
              <a:t> </a:t>
            </a:r>
            <a:r>
              <a:rPr lang="en-US" altLang="en-US" dirty="0" err="1">
                <a:latin typeface="Times New Roman" panose="02020603050405020304" pitchFamily="18" charset="0"/>
              </a:rPr>
              <a:t>luận</a:t>
            </a:r>
            <a:r>
              <a:rPr lang="en-US" altLang="en-US" dirty="0">
                <a:latin typeface="Times New Roman" panose="02020603050405020304" pitchFamily="18" charset="0"/>
              </a:rPr>
              <a:t>.</a:t>
            </a:r>
          </a:p>
          <a:p>
            <a:r>
              <a:rPr lang="en-US" altLang="en-US" dirty="0" err="1">
                <a:latin typeface="Times New Roman" panose="02020603050405020304" pitchFamily="18" charset="0"/>
              </a:rPr>
              <a:t>Em</a:t>
            </a:r>
            <a:r>
              <a:rPr lang="en-US" altLang="en-US" dirty="0">
                <a:latin typeface="Times New Roman" panose="02020603050405020304" pitchFamily="18" charset="0"/>
              </a:rPr>
              <a:t> </a:t>
            </a:r>
            <a:r>
              <a:rPr lang="en-US" altLang="en-US" dirty="0" err="1">
                <a:latin typeface="Times New Roman" panose="02020603050405020304" pitchFamily="18" charset="0"/>
              </a:rPr>
              <a:t>hãy</a:t>
            </a:r>
            <a:r>
              <a:rPr lang="en-US" altLang="en-US" dirty="0">
                <a:latin typeface="Times New Roman" panose="02020603050405020304" pitchFamily="18" charset="0"/>
              </a:rPr>
              <a:t> </a:t>
            </a:r>
            <a:r>
              <a:rPr lang="en-US" altLang="en-US" dirty="0" err="1">
                <a:latin typeface="Times New Roman" panose="02020603050405020304" pitchFamily="18" charset="0"/>
              </a:rPr>
              <a:t>nêu</a:t>
            </a:r>
            <a:r>
              <a:rPr lang="en-US" altLang="en-US" dirty="0">
                <a:latin typeface="Times New Roman" panose="02020603050405020304" pitchFamily="18" charset="0"/>
              </a:rPr>
              <a:t> </a:t>
            </a:r>
            <a:r>
              <a:rPr lang="en-US" altLang="en-US" dirty="0" err="1">
                <a:latin typeface="Times New Roman" panose="02020603050405020304" pitchFamily="18" charset="0"/>
              </a:rPr>
              <a:t>tên</a:t>
            </a:r>
            <a:r>
              <a:rPr lang="en-US" altLang="en-US" dirty="0">
                <a:latin typeface="Times New Roman" panose="02020603050405020304" pitchFamily="18" charset="0"/>
              </a:rPr>
              <a:t> </a:t>
            </a:r>
            <a:r>
              <a:rPr lang="en-US" altLang="en-US" dirty="0" err="1">
                <a:latin typeface="Times New Roman" panose="02020603050405020304" pitchFamily="18" charset="0"/>
              </a:rPr>
              <a:t>gọi</a:t>
            </a:r>
            <a:r>
              <a:rPr lang="en-US" altLang="en-US" dirty="0">
                <a:latin typeface="Times New Roman" panose="02020603050405020304" pitchFamily="18" charset="0"/>
              </a:rPr>
              <a:t> </a:t>
            </a:r>
            <a:r>
              <a:rPr lang="en-US" altLang="en-US" dirty="0" err="1">
                <a:latin typeface="Times New Roman" panose="02020603050405020304" pitchFamily="18" charset="0"/>
              </a:rPr>
              <a:t>của</a:t>
            </a:r>
            <a:r>
              <a:rPr lang="en-US" altLang="en-US" dirty="0">
                <a:latin typeface="Times New Roman" panose="02020603050405020304" pitchFamily="18" charset="0"/>
              </a:rPr>
              <a:t> </a:t>
            </a:r>
            <a:r>
              <a:rPr lang="en-US" altLang="en-US" dirty="0" err="1">
                <a:latin typeface="Times New Roman" panose="02020603050405020304" pitchFamily="18" charset="0"/>
              </a:rPr>
              <a:t>chùa</a:t>
            </a:r>
            <a:r>
              <a:rPr lang="en-US" altLang="en-US" dirty="0">
                <a:latin typeface="Times New Roman" panose="02020603050405020304" pitchFamily="18" charset="0"/>
              </a:rPr>
              <a:t> </a:t>
            </a:r>
            <a:r>
              <a:rPr lang="en-US" altLang="en-US" dirty="0" err="1">
                <a:latin typeface="Times New Roman" panose="02020603050405020304" pitchFamily="18" charset="0"/>
              </a:rPr>
              <a:t>Keo</a:t>
            </a:r>
            <a:r>
              <a:rPr lang="en-US" altLang="en-US" dirty="0">
                <a:latin typeface="Times New Roman" panose="02020603050405020304" pitchFamily="18" charset="0"/>
              </a:rPr>
              <a:t>?</a:t>
            </a:r>
          </a:p>
          <a:p>
            <a:r>
              <a:rPr lang="en-US" altLang="en-US" dirty="0" err="1">
                <a:latin typeface="Times New Roman" panose="02020603050405020304" pitchFamily="18" charset="0"/>
              </a:rPr>
              <a:t>Thời</a:t>
            </a:r>
            <a:r>
              <a:rPr lang="en-US" altLang="en-US" dirty="0">
                <a:latin typeface="Times New Roman" panose="02020603050405020304" pitchFamily="18" charset="0"/>
              </a:rPr>
              <a:t> </a:t>
            </a:r>
            <a:r>
              <a:rPr lang="en-US" altLang="en-US" dirty="0" err="1">
                <a:latin typeface="Times New Roman" panose="02020603050405020304" pitchFamily="18" charset="0"/>
              </a:rPr>
              <a:t>gian</a:t>
            </a:r>
            <a:r>
              <a:rPr lang="en-US" altLang="en-US" dirty="0">
                <a:latin typeface="Times New Roman" panose="02020603050405020304" pitchFamily="18" charset="0"/>
              </a:rPr>
              <a:t> </a:t>
            </a:r>
            <a:r>
              <a:rPr lang="en-US" altLang="en-US" dirty="0" err="1">
                <a:latin typeface="Times New Roman" panose="02020603050405020304" pitchFamily="18" charset="0"/>
              </a:rPr>
              <a:t>xây</a:t>
            </a:r>
            <a:r>
              <a:rPr lang="en-US" altLang="en-US" dirty="0">
                <a:latin typeface="Times New Roman" panose="02020603050405020304" pitchFamily="18" charset="0"/>
              </a:rPr>
              <a:t> </a:t>
            </a:r>
            <a:r>
              <a:rPr lang="en-US" altLang="en-US" dirty="0" err="1">
                <a:latin typeface="Times New Roman" panose="02020603050405020304" pitchFamily="18" charset="0"/>
              </a:rPr>
              <a:t>dựng</a:t>
            </a:r>
            <a:r>
              <a:rPr lang="en-US" altLang="en-US" dirty="0">
                <a:latin typeface="Times New Roman" panose="02020603050405020304" pitchFamily="18" charset="0"/>
              </a:rPr>
              <a:t>?</a:t>
            </a:r>
          </a:p>
          <a:p>
            <a:r>
              <a:rPr lang="en-US" altLang="en-US" dirty="0" err="1">
                <a:latin typeface="Times New Roman" panose="02020603050405020304" pitchFamily="18" charset="0"/>
              </a:rPr>
              <a:t>Vị</a:t>
            </a:r>
            <a:r>
              <a:rPr lang="en-US" altLang="en-US" dirty="0">
                <a:latin typeface="Times New Roman" panose="02020603050405020304" pitchFamily="18" charset="0"/>
              </a:rPr>
              <a:t> </a:t>
            </a:r>
            <a:r>
              <a:rPr lang="en-US" altLang="en-US" dirty="0" err="1">
                <a:latin typeface="Times New Roman" panose="02020603050405020304" pitchFamily="18" charset="0"/>
              </a:rPr>
              <a:t>trí</a:t>
            </a:r>
            <a:r>
              <a:rPr lang="en-US" altLang="en-US" dirty="0">
                <a:latin typeface="Times New Roman" panose="02020603050405020304" pitchFamily="18" charset="0"/>
              </a:rPr>
              <a:t> </a:t>
            </a:r>
            <a:r>
              <a:rPr lang="en-US" altLang="en-US" dirty="0" err="1">
                <a:latin typeface="Times New Roman" panose="02020603050405020304" pitchFamily="18" charset="0"/>
              </a:rPr>
              <a:t>xây</a:t>
            </a:r>
            <a:r>
              <a:rPr lang="en-US" altLang="en-US" dirty="0">
                <a:latin typeface="Times New Roman" panose="02020603050405020304" pitchFamily="18" charset="0"/>
              </a:rPr>
              <a:t> </a:t>
            </a:r>
            <a:r>
              <a:rPr lang="en-US" altLang="en-US" dirty="0" err="1">
                <a:latin typeface="Times New Roman" panose="02020603050405020304" pitchFamily="18" charset="0"/>
              </a:rPr>
              <a:t>dựng</a:t>
            </a:r>
            <a:r>
              <a:rPr lang="en-US" altLang="en-US" dirty="0">
                <a:latin typeface="Times New Roman" panose="02020603050405020304" pitchFamily="18" charset="0"/>
              </a:rPr>
              <a:t> </a:t>
            </a:r>
            <a:r>
              <a:rPr lang="en-US" altLang="en-US" dirty="0" err="1">
                <a:latin typeface="Times New Roman" panose="02020603050405020304" pitchFamily="18" charset="0"/>
              </a:rPr>
              <a:t>chùa</a:t>
            </a:r>
            <a:r>
              <a:rPr lang="en-US" altLang="en-US" dirty="0">
                <a:latin typeface="Times New Roman" panose="02020603050405020304" pitchFamily="18" charset="0"/>
              </a:rPr>
              <a:t>?</a:t>
            </a:r>
          </a:p>
          <a:p>
            <a:r>
              <a:rPr lang="en-US" altLang="en-US" dirty="0" err="1">
                <a:latin typeface="Times New Roman" panose="02020603050405020304" pitchFamily="18" charset="0"/>
              </a:rPr>
              <a:t>Diện</a:t>
            </a:r>
            <a:r>
              <a:rPr lang="en-US" altLang="en-US" dirty="0">
                <a:latin typeface="Times New Roman" panose="02020603050405020304" pitchFamily="18" charset="0"/>
              </a:rPr>
              <a:t> </a:t>
            </a:r>
            <a:r>
              <a:rPr lang="en-US" altLang="en-US" err="1">
                <a:latin typeface="Times New Roman" panose="02020603050405020304" pitchFamily="18" charset="0"/>
              </a:rPr>
              <a:t>tích</a:t>
            </a:r>
            <a:r>
              <a:rPr lang="en-US" altLang="en-US">
                <a:latin typeface="Times New Roman" panose="02020603050405020304" pitchFamily="18" charset="0"/>
              </a:rPr>
              <a:t> </a:t>
            </a:r>
            <a:r>
              <a:rPr lang="en-US" altLang="en-US" smtClean="0">
                <a:latin typeface="Times New Roman" panose="02020603050405020304" pitchFamily="18" charset="0"/>
              </a:rPr>
              <a:t>? Không </a:t>
            </a:r>
            <a:r>
              <a:rPr lang="en-US" altLang="en-US" dirty="0" err="1">
                <a:latin typeface="Times New Roman" panose="02020603050405020304" pitchFamily="18" charset="0"/>
              </a:rPr>
              <a:t>gian</a:t>
            </a:r>
            <a:r>
              <a:rPr lang="en-US" altLang="en-US" dirty="0">
                <a:latin typeface="Times New Roman" panose="02020603050405020304" pitchFamily="18" charset="0"/>
              </a:rPr>
              <a:t> </a:t>
            </a:r>
            <a:r>
              <a:rPr lang="en-US" altLang="en-US" dirty="0" err="1">
                <a:latin typeface="Times New Roman" panose="02020603050405020304" pitchFamily="18" charset="0"/>
              </a:rPr>
              <a:t>của</a:t>
            </a:r>
            <a:r>
              <a:rPr lang="en-US" altLang="en-US" dirty="0">
                <a:latin typeface="Times New Roman" panose="02020603050405020304" pitchFamily="18" charset="0"/>
              </a:rPr>
              <a:t> </a:t>
            </a:r>
            <a:r>
              <a:rPr lang="en-US" altLang="en-US" dirty="0" err="1">
                <a:latin typeface="Times New Roman" panose="02020603050405020304" pitchFamily="18" charset="0"/>
              </a:rPr>
              <a:t>chùa</a:t>
            </a:r>
            <a:r>
              <a:rPr lang="en-US" altLang="en-US" dirty="0">
                <a:latin typeface="Times New Roman" panose="02020603050405020304" pitchFamily="18"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 xmlns:a16="http://schemas.microsoft.com/office/drawing/2014/main" id="{2D12D3A2-27A2-4938-B532-421078A2FFCC}"/>
              </a:ext>
            </a:extLst>
          </p:cNvPr>
          <p:cNvSpPr>
            <a:spLocks noGrp="1" noChangeArrowheads="1"/>
          </p:cNvSpPr>
          <p:nvPr>
            <p:ph type="title"/>
          </p:nvPr>
        </p:nvSpPr>
        <p:spPr/>
        <p:txBody>
          <a:bodyPr>
            <a:normAutofit fontScale="90000"/>
          </a:bodyPr>
          <a:lstStyle/>
          <a:p>
            <a:r>
              <a:rPr lang="en-US" altLang="en-US" sz="3600" dirty="0">
                <a:solidFill>
                  <a:srgbClr val="FFFF00"/>
                </a:solidFill>
                <a:latin typeface="Times New Roman" panose="02020603050405020304" pitchFamily="18" charset="0"/>
              </a:rPr>
              <a:t>I. </a:t>
            </a:r>
            <a:r>
              <a:rPr lang="en-US" altLang="en-US" sz="3600" dirty="0" err="1">
                <a:solidFill>
                  <a:srgbClr val="FFFF00"/>
                </a:solidFill>
                <a:latin typeface="Times New Roman" panose="02020603050405020304" pitchFamily="18" charset="0"/>
              </a:rPr>
              <a:t>Kiến</a:t>
            </a:r>
            <a:r>
              <a:rPr lang="en-US" altLang="en-US" sz="3600" dirty="0">
                <a:solidFill>
                  <a:srgbClr val="FFFF00"/>
                </a:solidFill>
                <a:latin typeface="Times New Roman" panose="02020603050405020304" pitchFamily="18" charset="0"/>
              </a:rPr>
              <a:t> </a:t>
            </a:r>
            <a:r>
              <a:rPr lang="en-US" altLang="en-US" sz="3600" dirty="0" err="1">
                <a:solidFill>
                  <a:srgbClr val="FFFF00"/>
                </a:solidFill>
                <a:latin typeface="Times New Roman" panose="02020603050405020304" pitchFamily="18" charset="0"/>
              </a:rPr>
              <a:t>trúc</a:t>
            </a:r>
            <a:r>
              <a:rPr lang="en-US" altLang="en-US" sz="3600" dirty="0">
                <a:solidFill>
                  <a:srgbClr val="FFFF00"/>
                </a:solidFill>
                <a:latin typeface="Times New Roman" panose="02020603050405020304" pitchFamily="18" charset="0"/>
              </a:rPr>
              <a:t/>
            </a:r>
            <a:br>
              <a:rPr lang="en-US" altLang="en-US" sz="3600" dirty="0">
                <a:solidFill>
                  <a:srgbClr val="FFFF00"/>
                </a:solidFill>
                <a:latin typeface="Times New Roman" panose="02020603050405020304" pitchFamily="18" charset="0"/>
              </a:rPr>
            </a:br>
            <a:r>
              <a:rPr lang="en-US" altLang="en-US" sz="3600" dirty="0" err="1">
                <a:solidFill>
                  <a:srgbClr val="FFFF00"/>
                </a:solidFill>
                <a:latin typeface="Times New Roman" panose="02020603050405020304" pitchFamily="18" charset="0"/>
              </a:rPr>
              <a:t>Kiến</a:t>
            </a:r>
            <a:r>
              <a:rPr lang="en-US" altLang="en-US" sz="3600" dirty="0">
                <a:solidFill>
                  <a:srgbClr val="FFFF00"/>
                </a:solidFill>
                <a:latin typeface="Times New Roman" panose="02020603050405020304" pitchFamily="18" charset="0"/>
              </a:rPr>
              <a:t> </a:t>
            </a:r>
            <a:r>
              <a:rPr lang="en-US" altLang="en-US" sz="3600" dirty="0" err="1">
                <a:solidFill>
                  <a:srgbClr val="FFFF00"/>
                </a:solidFill>
                <a:latin typeface="Times New Roman" panose="02020603050405020304" pitchFamily="18" charset="0"/>
              </a:rPr>
              <a:t>trúc</a:t>
            </a:r>
            <a:r>
              <a:rPr lang="en-US" altLang="en-US" sz="3600" dirty="0">
                <a:solidFill>
                  <a:srgbClr val="FFFF00"/>
                </a:solidFill>
                <a:latin typeface="Times New Roman" panose="02020603050405020304" pitchFamily="18" charset="0"/>
              </a:rPr>
              <a:t> </a:t>
            </a:r>
            <a:r>
              <a:rPr lang="en-US" altLang="en-US" sz="3600" dirty="0" err="1">
                <a:solidFill>
                  <a:srgbClr val="FFFF00"/>
                </a:solidFill>
                <a:latin typeface="Times New Roman" panose="02020603050405020304" pitchFamily="18" charset="0"/>
              </a:rPr>
              <a:t>chùa</a:t>
            </a:r>
            <a:r>
              <a:rPr lang="en-US" altLang="en-US" sz="3600" dirty="0">
                <a:solidFill>
                  <a:srgbClr val="FFFF00"/>
                </a:solidFill>
                <a:latin typeface="Times New Roman" panose="02020603050405020304" pitchFamily="18" charset="0"/>
              </a:rPr>
              <a:t> </a:t>
            </a:r>
            <a:r>
              <a:rPr lang="en-US" altLang="en-US" sz="3600" dirty="0" err="1">
                <a:solidFill>
                  <a:srgbClr val="FFFF00"/>
                </a:solidFill>
                <a:latin typeface="Times New Roman" panose="02020603050405020304" pitchFamily="18" charset="0"/>
              </a:rPr>
              <a:t>Keo</a:t>
            </a:r>
            <a:r>
              <a:rPr lang="en-US" altLang="en-US" sz="3600" dirty="0">
                <a:solidFill>
                  <a:srgbClr val="FFFF00"/>
                </a:solidFill>
                <a:latin typeface="Times New Roman" panose="02020603050405020304" pitchFamily="18" charset="0"/>
              </a:rPr>
              <a:t> ( </a:t>
            </a:r>
            <a:r>
              <a:rPr lang="en-US" altLang="en-US" sz="3600" dirty="0" err="1">
                <a:solidFill>
                  <a:srgbClr val="FFFF00"/>
                </a:solidFill>
                <a:latin typeface="Times New Roman" panose="02020603050405020304" pitchFamily="18" charset="0"/>
              </a:rPr>
              <a:t>Vũ</a:t>
            </a:r>
            <a:r>
              <a:rPr lang="en-US" altLang="en-US" sz="3600" dirty="0">
                <a:solidFill>
                  <a:srgbClr val="FFFF00"/>
                </a:solidFill>
                <a:latin typeface="Times New Roman" panose="02020603050405020304" pitchFamily="18" charset="0"/>
              </a:rPr>
              <a:t> </a:t>
            </a:r>
            <a:r>
              <a:rPr lang="en-US" altLang="en-US" sz="3600" dirty="0" err="1">
                <a:solidFill>
                  <a:srgbClr val="FFFF00"/>
                </a:solidFill>
                <a:latin typeface="Times New Roman" panose="02020603050405020304" pitchFamily="18" charset="0"/>
              </a:rPr>
              <a:t>Thư</a:t>
            </a:r>
            <a:r>
              <a:rPr lang="en-US" altLang="en-US" sz="3600" dirty="0">
                <a:solidFill>
                  <a:srgbClr val="FFFF00"/>
                </a:solidFill>
                <a:latin typeface="Times New Roman" panose="02020603050405020304" pitchFamily="18" charset="0"/>
              </a:rPr>
              <a:t> -</a:t>
            </a:r>
            <a:r>
              <a:rPr lang="en-US" altLang="en-US" sz="3600" dirty="0" err="1">
                <a:solidFill>
                  <a:srgbClr val="FFFF00"/>
                </a:solidFill>
                <a:latin typeface="Times New Roman" panose="02020603050405020304" pitchFamily="18" charset="0"/>
              </a:rPr>
              <a:t>Thái</a:t>
            </a:r>
            <a:r>
              <a:rPr lang="en-US" altLang="en-US" sz="3600" dirty="0">
                <a:solidFill>
                  <a:srgbClr val="FFFF00"/>
                </a:solidFill>
                <a:latin typeface="Times New Roman" panose="02020603050405020304" pitchFamily="18" charset="0"/>
              </a:rPr>
              <a:t> </a:t>
            </a:r>
            <a:r>
              <a:rPr lang="en-US" altLang="en-US" sz="3600" dirty="0" err="1">
                <a:solidFill>
                  <a:srgbClr val="FFFF00"/>
                </a:solidFill>
                <a:latin typeface="Times New Roman" panose="02020603050405020304" pitchFamily="18" charset="0"/>
              </a:rPr>
              <a:t>Bình</a:t>
            </a:r>
            <a:r>
              <a:rPr lang="en-US" altLang="en-US" sz="3600" dirty="0">
                <a:solidFill>
                  <a:srgbClr val="FFFF00"/>
                </a:solidFill>
                <a:latin typeface="Times New Roman" panose="02020603050405020304" pitchFamily="18" charset="0"/>
              </a:rPr>
              <a:t>)</a:t>
            </a:r>
          </a:p>
        </p:txBody>
      </p:sp>
      <p:sp>
        <p:nvSpPr>
          <p:cNvPr id="6" name="Content Placeholder 5">
            <a:extLst>
              <a:ext uri="{FF2B5EF4-FFF2-40B4-BE49-F238E27FC236}">
                <a16:creationId xmlns="" xmlns:a16="http://schemas.microsoft.com/office/drawing/2014/main" id="{96D99353-0D3A-4276-9918-C33063AA97B9}"/>
              </a:ext>
            </a:extLst>
          </p:cNvPr>
          <p:cNvSpPr>
            <a:spLocks noGrp="1"/>
          </p:cNvSpPr>
          <p:nvPr>
            <p:ph idx="1"/>
          </p:nvPr>
        </p:nvSpPr>
        <p:spPr>
          <a:xfrm>
            <a:off x="152400" y="1676400"/>
            <a:ext cx="8915400" cy="4800600"/>
          </a:xfrm>
        </p:spPr>
        <p:txBody>
          <a:bodyPr/>
          <a:lstStyle/>
          <a:p>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Chùa</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Keo</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còn</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có</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tên</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là</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Thần</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Quang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Tự</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(Tk XVII)</a:t>
            </a:r>
          </a:p>
          <a:p>
            <a:r>
              <a:rPr lang="en-US" altLang="en-US" sz="2500" dirty="0" err="1">
                <a:solidFill>
                  <a:srgbClr val="FFFFFF"/>
                </a:solidFill>
                <a:latin typeface="Times New Roman" panose="02020603050405020304" pitchFamily="18" charset="0"/>
              </a:rPr>
              <a:t>Ngôi</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chùa</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Keo</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ngày</a:t>
            </a:r>
            <a:r>
              <a:rPr lang="en-US" altLang="en-US" sz="2500" dirty="0">
                <a:solidFill>
                  <a:srgbClr val="FFFFFF"/>
                </a:solidFill>
                <a:latin typeface="Times New Roman" panose="02020603050405020304" pitchFamily="18" charset="0"/>
              </a:rPr>
              <a:t> nay </a:t>
            </a:r>
            <a:r>
              <a:rPr lang="en-US" altLang="en-US" sz="2500" dirty="0" err="1">
                <a:solidFill>
                  <a:srgbClr val="FFFFFF"/>
                </a:solidFill>
                <a:latin typeface="Times New Roman" panose="02020603050405020304" pitchFamily="18" charset="0"/>
              </a:rPr>
              <a:t>được</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xây</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dựng</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từ</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thời</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vua</a:t>
            </a:r>
            <a:r>
              <a:rPr lang="en-US" altLang="en-US" sz="2500" dirty="0">
                <a:solidFill>
                  <a:srgbClr val="FFFFFF"/>
                </a:solidFill>
                <a:latin typeface="Times New Roman" panose="02020603050405020304" pitchFamily="18" charset="0"/>
              </a:rPr>
              <a:t> Lê </a:t>
            </a:r>
            <a:r>
              <a:rPr lang="en-US" altLang="en-US" sz="2500" dirty="0" err="1">
                <a:solidFill>
                  <a:srgbClr val="FFFFFF"/>
                </a:solidFill>
                <a:latin typeface="Times New Roman" panose="02020603050405020304" pitchFamily="18" charset="0"/>
              </a:rPr>
              <a:t>Trung</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Hưng</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năm</a:t>
            </a:r>
            <a:r>
              <a:rPr lang="en-US" altLang="en-US" sz="2500" dirty="0">
                <a:solidFill>
                  <a:srgbClr val="FFFFFF"/>
                </a:solidFill>
                <a:latin typeface="Times New Roman" panose="02020603050405020304" pitchFamily="18" charset="0"/>
              </a:rPr>
              <a:t> 1632 </a:t>
            </a:r>
            <a:r>
              <a:rPr lang="en-US" altLang="en-US" sz="2500" dirty="0" err="1">
                <a:solidFill>
                  <a:srgbClr val="FFFFFF"/>
                </a:solidFill>
                <a:latin typeface="Times New Roman" panose="02020603050405020304" pitchFamily="18" charset="0"/>
              </a:rPr>
              <a:t>theo</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lối</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kiến</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trúc</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Nội</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cung</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ngoại</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quốc</a:t>
            </a:r>
            <a:r>
              <a:rPr lang="en-US" altLang="en-US" sz="2500" dirty="0">
                <a:solidFill>
                  <a:srgbClr val="FFFFFF"/>
                </a:solidFill>
                <a:latin typeface="Times New Roman" panose="02020603050405020304" pitchFamily="18" charset="0"/>
              </a:rPr>
              <a:t>”</a:t>
            </a:r>
          </a:p>
          <a:p>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Chùa</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có</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quy</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mô</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rộng</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lớn</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trên</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một</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khu</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đất</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khoảng</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58.000m2</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hiện</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nay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toàn</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bộ</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kiến</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trúc</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chùa</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còn</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lại</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17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công</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trình,gồm</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128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gian</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(154 </a:t>
            </a:r>
            <a:r>
              <a:rPr kumimoji="0" lang="en-US" altLang="en-US" sz="25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gian</a:t>
            </a:r>
            <a:r>
              <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a:t>
            </a:r>
          </a:p>
          <a:p>
            <a:r>
              <a:rPr lang="en-US" altLang="en-US" sz="2500" dirty="0" err="1">
                <a:solidFill>
                  <a:srgbClr val="FFFFFF"/>
                </a:solidFill>
                <a:latin typeface="Times New Roman" panose="02020603050405020304" pitchFamily="18" charset="0"/>
              </a:rPr>
              <a:t>Từ</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cột</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cờ</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bằng</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gỗ</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chò</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thẳng</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tắp</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cao</a:t>
            </a:r>
            <a:r>
              <a:rPr lang="en-US" altLang="en-US" sz="2500" dirty="0">
                <a:solidFill>
                  <a:srgbClr val="FFFFFF"/>
                </a:solidFill>
                <a:latin typeface="Times New Roman" panose="02020603050405020304" pitchFamily="18" charset="0"/>
              </a:rPr>
              <a:t> 25 m ở </a:t>
            </a:r>
            <a:r>
              <a:rPr lang="en-US" altLang="en-US" sz="2500" dirty="0" err="1">
                <a:solidFill>
                  <a:srgbClr val="FFFFFF"/>
                </a:solidFill>
                <a:latin typeface="Times New Roman" panose="02020603050405020304" pitchFamily="18" charset="0"/>
              </a:rPr>
              <a:t>ngoài</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cùng,đi</a:t>
            </a:r>
            <a:r>
              <a:rPr lang="en-US" altLang="en-US" sz="2500" dirty="0">
                <a:solidFill>
                  <a:srgbClr val="FFFFFF"/>
                </a:solidFill>
                <a:latin typeface="Times New Roman" panose="02020603050405020304" pitchFamily="18" charset="0"/>
              </a:rPr>
              <a:t> qua </a:t>
            </a:r>
            <a:r>
              <a:rPr lang="en-US" altLang="en-US" sz="2500" dirty="0" err="1">
                <a:solidFill>
                  <a:srgbClr val="FFFFFF"/>
                </a:solidFill>
                <a:latin typeface="Times New Roman" panose="02020603050405020304" pitchFamily="18" charset="0"/>
              </a:rPr>
              <a:t>một</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sân</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lát</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đá,khách</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sẽ</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đến</a:t>
            </a:r>
            <a:r>
              <a:rPr lang="en-US" altLang="en-US" sz="2500" dirty="0">
                <a:solidFill>
                  <a:srgbClr val="FFFFFF"/>
                </a:solidFill>
                <a:latin typeface="Times New Roman" panose="02020603050405020304" pitchFamily="18" charset="0"/>
              </a:rPr>
              <a:t> tam </a:t>
            </a:r>
            <a:r>
              <a:rPr lang="en-US" altLang="en-US" sz="2500" dirty="0" err="1">
                <a:solidFill>
                  <a:srgbClr val="FFFFFF"/>
                </a:solidFill>
                <a:latin typeface="Times New Roman" panose="02020603050405020304" pitchFamily="18" charset="0"/>
              </a:rPr>
              <a:t>quan</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ngoại,hồ</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sen,tam</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quan</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nội</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với</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bộ</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cánh</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cửa</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chạm</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rồng</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chầu</a:t>
            </a:r>
            <a:r>
              <a:rPr lang="en-US" altLang="en-US" sz="2500" dirty="0">
                <a:solidFill>
                  <a:srgbClr val="FFFFFF"/>
                </a:solidFill>
                <a:latin typeface="Times New Roman" panose="02020603050405020304" pitchFamily="18" charset="0"/>
              </a:rPr>
              <a:t>(</a:t>
            </a:r>
            <a:r>
              <a:rPr lang="en-US" altLang="en-US" sz="2500" dirty="0" err="1">
                <a:solidFill>
                  <a:srgbClr val="FFFFFF"/>
                </a:solidFill>
                <a:latin typeface="Times New Roman" panose="02020603050405020304" pitchFamily="18" charset="0"/>
              </a:rPr>
              <a:t>TKXVI</a:t>
            </a:r>
            <a:r>
              <a:rPr lang="en-US" altLang="en-US" sz="2500" dirty="0">
                <a:solidFill>
                  <a:srgbClr val="FFFFFF"/>
                </a:solidFill>
                <a:latin typeface="Times New Roman" panose="02020603050405020304" pitchFamily="18" charset="0"/>
              </a:rPr>
              <a:t>).Sau </a:t>
            </a:r>
            <a:r>
              <a:rPr lang="en-US" altLang="en-US" sz="2500" dirty="0" err="1">
                <a:solidFill>
                  <a:srgbClr val="FFFFFF"/>
                </a:solidFill>
                <a:latin typeface="Times New Roman" panose="02020603050405020304" pitchFamily="18" charset="0"/>
              </a:rPr>
              <a:t>đó</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là</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chùa</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thờ</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Phật</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gồm</a:t>
            </a:r>
            <a:r>
              <a:rPr lang="en-US" altLang="en-US" sz="2500" dirty="0">
                <a:solidFill>
                  <a:srgbClr val="FFFFFF"/>
                </a:solidFill>
                <a:latin typeface="Times New Roman" panose="02020603050405020304" pitchFamily="18" charset="0"/>
              </a:rPr>
              <a:t> 3 </a:t>
            </a:r>
            <a:r>
              <a:rPr lang="en-US" altLang="en-US" sz="2500" dirty="0" err="1">
                <a:solidFill>
                  <a:srgbClr val="FFFFFF"/>
                </a:solidFill>
                <a:latin typeface="Times New Roman" panose="02020603050405020304" pitchFamily="18" charset="0"/>
              </a:rPr>
              <a:t>ngôi</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nhà</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nối</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vào</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nhau.Trong</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cùng</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là</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tòa</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gác</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chuông</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nhà</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thờ</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tổ</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và</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khu</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lăng</a:t>
            </a:r>
            <a:r>
              <a:rPr lang="en-US" altLang="en-US" sz="2500" dirty="0">
                <a:solidFill>
                  <a:srgbClr val="FFFFFF"/>
                </a:solidFill>
                <a:latin typeface="Times New Roman" panose="02020603050405020304" pitchFamily="18" charset="0"/>
              </a:rPr>
              <a:t> </a:t>
            </a:r>
            <a:r>
              <a:rPr lang="en-US" altLang="en-US" sz="2500" dirty="0" err="1">
                <a:solidFill>
                  <a:srgbClr val="FFFFFF"/>
                </a:solidFill>
                <a:latin typeface="Times New Roman" panose="02020603050405020304" pitchFamily="18" charset="0"/>
              </a:rPr>
              <a:t>xá</a:t>
            </a:r>
            <a:r>
              <a:rPr lang="en-US" altLang="en-US" sz="2500" dirty="0">
                <a:solidFill>
                  <a:srgbClr val="FFFFFF"/>
                </a:solidFill>
                <a:latin typeface="Times New Roman" panose="02020603050405020304" pitchFamily="18" charset="0"/>
              </a:rPr>
              <a:t>.</a:t>
            </a:r>
            <a:endParaRPr kumimoji="0" lang="en-US" altLang="en-US" sz="2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indent="0">
              <a:buNone/>
            </a:pPr>
            <a:endParaRPr lang="en-GB" dirty="0"/>
          </a:p>
        </p:txBody>
      </p:sp>
    </p:spTree>
    <p:extLst>
      <p:ext uri="{BB962C8B-B14F-4D97-AF65-F5344CB8AC3E}">
        <p14:creationId xmlns:p14="http://schemas.microsoft.com/office/powerpoint/2010/main" val="4201890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BE65E2-0DA4-4B1B-8696-8DFCAF7160EE}"/>
              </a:ext>
            </a:extLst>
          </p:cNvPr>
          <p:cNvSpPr>
            <a:spLocks noGrp="1"/>
          </p:cNvSpPr>
          <p:nvPr>
            <p:ph type="title"/>
          </p:nvPr>
        </p:nvSpPr>
        <p:spPr>
          <a:xfrm>
            <a:off x="1524000" y="152400"/>
            <a:ext cx="6400800" cy="685800"/>
          </a:xfrm>
        </p:spPr>
        <p:txBody>
          <a:bodyPr/>
          <a:lstStyle/>
          <a:p>
            <a:r>
              <a:rPr lang="en-US" dirty="0" err="1">
                <a:latin typeface="Times New Roman" panose="02020603050405020304" pitchFamily="18" charset="0"/>
                <a:cs typeface="Times New Roman" panose="02020603050405020304" pitchFamily="18" charset="0"/>
              </a:rPr>
              <a:t>Sân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chùa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tịnh</a:t>
            </a:r>
            <a:endParaRPr lang="en-GB" dirty="0">
              <a:latin typeface="Times New Roman" panose="02020603050405020304" pitchFamily="18" charset="0"/>
              <a:cs typeface="Times New Roman" panose="02020603050405020304" pitchFamily="18" charset="0"/>
            </a:endParaRPr>
          </a:p>
        </p:txBody>
      </p:sp>
      <p:pic>
        <p:nvPicPr>
          <p:cNvPr id="2050" name="Picture 2" descr="Chùa Keo Thái Bình – ngôi chùa cổ đẹp bậc nhất Việt Nam">
            <a:extLst>
              <a:ext uri="{FF2B5EF4-FFF2-40B4-BE49-F238E27FC236}">
                <a16:creationId xmlns="" xmlns:a16="http://schemas.microsoft.com/office/drawing/2014/main" id="{151EF64A-14B0-4ABB-9417-112C4EE70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077200" cy="4229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a:extLst>
              <a:ext uri="{FF2B5EF4-FFF2-40B4-BE49-F238E27FC236}">
                <a16:creationId xmlns="" xmlns:a16="http://schemas.microsoft.com/office/drawing/2014/main" id="{AB3526A5-A3E0-43A9-8676-DDA36CA92293}"/>
              </a:ext>
            </a:extLst>
          </p:cNvPr>
          <p:cNvSpPr txBox="1">
            <a:spLocks noChangeArrowheads="1"/>
          </p:cNvSpPr>
          <p:nvPr/>
        </p:nvSpPr>
        <p:spPr bwMode="auto">
          <a:xfrm>
            <a:off x="76200" y="5143500"/>
            <a:ext cx="90678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400" b="1" dirty="0" err="1">
                <a:latin typeface="Times New Roman" panose="02020603050405020304" pitchFamily="18" charset="0"/>
              </a:rPr>
              <a:t>Kiến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trúc</a:t>
            </a:r>
            <a:r>
              <a:rPr lang="en-US" altLang="en-US" sz="2400" b="1" dirty="0">
                <a:latin typeface="Times New Roman" panose="02020603050405020304" pitchFamily="18" charset="0"/>
              </a:rPr>
              <a:t> “</a:t>
            </a:r>
            <a:r>
              <a:rPr lang="en-US" altLang="en-US" sz="2400" b="1" err="1">
                <a:latin typeface="Times New Roman" panose="02020603050405020304" pitchFamily="18" charset="0"/>
              </a:rPr>
              <a:t>nội</a:t>
            </a:r>
            <a:r>
              <a:rPr lang="en-US" altLang="en-US" sz="2400" b="1">
                <a:latin typeface="Times New Roman" panose="02020603050405020304" pitchFamily="18" charset="0"/>
              </a:rPr>
              <a:t> </a:t>
            </a:r>
            <a:r>
              <a:rPr lang="en-US" altLang="en-US" sz="2400" b="1" smtClean="0">
                <a:latin typeface="Times New Roman" panose="02020603050405020304" pitchFamily="18" charset="0"/>
              </a:rPr>
              <a:t>công, ngoại </a:t>
            </a:r>
            <a:r>
              <a:rPr lang="en-US" altLang="en-US" sz="2400" b="1" dirty="0" err="1">
                <a:latin typeface="Times New Roman" panose="02020603050405020304" pitchFamily="18" charset="0"/>
              </a:rPr>
              <a:t>quốc”chùa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được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dựng</a:t>
            </a:r>
            <a:r>
              <a:rPr lang="en-US" altLang="en-US" sz="2400" b="1" dirty="0">
                <a:latin typeface="Times New Roman" panose="02020603050405020304" pitchFamily="18" charset="0"/>
              </a:rPr>
              <a:t> quay </a:t>
            </a:r>
            <a:r>
              <a:rPr lang="en-US" altLang="en-US" sz="2400" b="1" dirty="0" err="1">
                <a:latin typeface="Times New Roman" panose="02020603050405020304" pitchFamily="18" charset="0"/>
              </a:rPr>
              <a:t>mặt</a:t>
            </a:r>
            <a:r>
              <a:rPr lang="en-US" altLang="en-US" sz="2400" b="1" dirty="0">
                <a:latin typeface="Times New Roman" panose="02020603050405020304" pitchFamily="18" charset="0"/>
              </a:rPr>
              <a:t> ra </a:t>
            </a:r>
            <a:r>
              <a:rPr lang="en-US" altLang="en-US" sz="2400" b="1" err="1">
                <a:latin typeface="Times New Roman" panose="02020603050405020304" pitchFamily="18" charset="0"/>
              </a:rPr>
              <a:t>hướng</a:t>
            </a:r>
            <a:r>
              <a:rPr lang="en-US" altLang="en-US" sz="2400" b="1">
                <a:latin typeface="Times New Roman" panose="02020603050405020304" pitchFamily="18" charset="0"/>
              </a:rPr>
              <a:t> </a:t>
            </a:r>
            <a:r>
              <a:rPr lang="en-US" altLang="en-US" sz="2400" b="1" dirty="0" err="1">
                <a:latin typeface="Times New Roman" panose="02020603050405020304" pitchFamily="18" charset="0"/>
              </a:rPr>
              <a:t>N</a:t>
            </a:r>
            <a:r>
              <a:rPr lang="en-US" altLang="en-US" sz="2400" b="1" smtClean="0">
                <a:latin typeface="Times New Roman" panose="02020603050405020304" pitchFamily="18" charset="0"/>
              </a:rPr>
              <a:t>am </a:t>
            </a:r>
            <a:r>
              <a:rPr lang="en-US" altLang="en-US" sz="2400" b="1" dirty="0" err="1">
                <a:latin typeface="Times New Roman" panose="02020603050405020304" pitchFamily="18" charset="0"/>
              </a:rPr>
              <a:t>với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điểm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đầu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Tam </a:t>
            </a:r>
            <a:r>
              <a:rPr lang="en-US" altLang="en-US" sz="2400" b="1" dirty="0" err="1">
                <a:latin typeface="Times New Roman" panose="02020603050405020304" pitchFamily="18" charset="0"/>
              </a:rPr>
              <a:t>quan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ngoại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điểm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cuối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chuông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nằm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trên</a:t>
            </a:r>
            <a:r>
              <a:rPr lang="en-US" altLang="en-US" sz="2400" b="1" dirty="0">
                <a:latin typeface="Times New Roman" panose="02020603050405020304" pitchFamily="18" charset="0"/>
              </a:rPr>
              <a:t> </a:t>
            </a:r>
            <a:r>
              <a:rPr lang="en-US" altLang="en-US" sz="2400" b="1" err="1">
                <a:latin typeface="Times New Roman" panose="02020603050405020304" pitchFamily="18" charset="0"/>
              </a:rPr>
              <a:t>trục</a:t>
            </a:r>
            <a:r>
              <a:rPr lang="en-US" altLang="en-US" sz="2400" b="1">
                <a:latin typeface="Times New Roman" panose="02020603050405020304" pitchFamily="18" charset="0"/>
              </a:rPr>
              <a:t> </a:t>
            </a:r>
            <a:r>
              <a:rPr lang="en-US" altLang="en-US" sz="2400" b="1" dirty="0" err="1">
                <a:latin typeface="Times New Roman" panose="02020603050405020304" pitchFamily="18" charset="0"/>
              </a:rPr>
              <a:t>B</a:t>
            </a:r>
            <a:r>
              <a:rPr lang="en-US" altLang="en-US" sz="2400" b="1" smtClean="0">
                <a:latin typeface="Times New Roman" panose="02020603050405020304" pitchFamily="18" charset="0"/>
              </a:rPr>
              <a:t>ắc </a:t>
            </a:r>
            <a:r>
              <a:rPr lang="en-US" altLang="en-US" sz="2400" b="1">
                <a:latin typeface="Times New Roman" panose="02020603050405020304" pitchFamily="18" charset="0"/>
              </a:rPr>
              <a:t>– </a:t>
            </a:r>
            <a:r>
              <a:rPr lang="en-US" altLang="en-US" sz="2400" b="1" dirty="0" err="1">
                <a:latin typeface="Times New Roman" panose="02020603050405020304" pitchFamily="18" charset="0"/>
              </a:rPr>
              <a:t>N</a:t>
            </a:r>
            <a:r>
              <a:rPr lang="en-US" altLang="en-US" sz="2400" b="1" smtClean="0">
                <a:latin typeface="Times New Roman" panose="02020603050405020304" pitchFamily="18" charset="0"/>
              </a:rPr>
              <a:t>am </a:t>
            </a:r>
            <a:r>
              <a:rPr lang="en-US" altLang="en-US" sz="2400" b="1" dirty="0" err="1">
                <a:latin typeface="Times New Roman" panose="02020603050405020304" pitchFamily="18" charset="0"/>
              </a:rPr>
              <a:t>được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xem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đường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thần</a:t>
            </a:r>
            <a:r>
              <a:rPr lang="en-US" altLang="en-US" sz="2400" b="1" dirty="0">
                <a:latin typeface="Times New Roman" panose="02020603050405020304" pitchFamily="18" charset="0"/>
              </a:rPr>
              <a:t> </a:t>
            </a:r>
            <a:r>
              <a:rPr lang="en-US" altLang="en-US" sz="2400" b="1" err="1">
                <a:latin typeface="Times New Roman" panose="02020603050405020304" pitchFamily="18" charset="0"/>
              </a:rPr>
              <a:t>đạo</a:t>
            </a:r>
            <a:r>
              <a:rPr lang="en-US" altLang="en-US" sz="2400" b="1" smtClean="0">
                <a:latin typeface="Times New Roman" panose="02020603050405020304" pitchFamily="18" charset="0"/>
              </a:rPr>
              <a:t>” trong </a:t>
            </a:r>
            <a:r>
              <a:rPr lang="en-US" altLang="en-US" sz="2400" b="1" dirty="0" err="1">
                <a:latin typeface="Times New Roman" panose="02020603050405020304" pitchFamily="18" charset="0"/>
              </a:rPr>
              <a:t>phong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thủy</a:t>
            </a:r>
            <a:r>
              <a:rPr lang="en-US" altLang="en-US" sz="2400" b="1" dirty="0">
                <a:latin typeface="Times New Roman" panose="02020603050405020304" pitchFamily="18" charset="0"/>
              </a:rPr>
              <a:t> </a:t>
            </a:r>
            <a:r>
              <a:rPr lang="en-US" altLang="en-US" sz="2400" b="1" err="1">
                <a:latin typeface="Times New Roman" panose="02020603050405020304" pitchFamily="18" charset="0"/>
              </a:rPr>
              <a:t>kiến</a:t>
            </a:r>
            <a:r>
              <a:rPr lang="en-US" altLang="en-US" sz="2400" b="1">
                <a:latin typeface="Times New Roman" panose="02020603050405020304" pitchFamily="18" charset="0"/>
              </a:rPr>
              <a:t> </a:t>
            </a:r>
            <a:r>
              <a:rPr lang="en-US" altLang="en-US" sz="2400" b="1" smtClean="0">
                <a:latin typeface="Times New Roman" panose="02020603050405020304" pitchFamily="18" charset="0"/>
              </a:rPr>
              <a:t>trúc.</a:t>
            </a:r>
            <a:endParaRPr lang="en-US" altLang="en-US" sz="2400" b="1" dirty="0">
              <a:latin typeface="Times New Roman" panose="02020603050405020304" pitchFamily="18" charset="0"/>
            </a:endParaRPr>
          </a:p>
        </p:txBody>
      </p:sp>
    </p:spTree>
    <p:extLst>
      <p:ext uri="{BB962C8B-B14F-4D97-AF65-F5344CB8AC3E}">
        <p14:creationId xmlns:p14="http://schemas.microsoft.com/office/powerpoint/2010/main" val="145911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ÙA KEO - KIỆT TÁC NGHỆ THUẬT GỖ">
            <a:extLst>
              <a:ext uri="{FF2B5EF4-FFF2-40B4-BE49-F238E27FC236}">
                <a16:creationId xmlns="" xmlns:a16="http://schemas.microsoft.com/office/drawing/2014/main" id="{9927E2FE-B3DA-4986-A019-00B9684B4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891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A84B22-500E-471F-8044-F6DD4E758571}"/>
              </a:ext>
            </a:extLst>
          </p:cNvPr>
          <p:cNvSpPr>
            <a:spLocks noGrp="1"/>
          </p:cNvSpPr>
          <p:nvPr>
            <p:ph type="title"/>
          </p:nvPr>
        </p:nvSpPr>
        <p:spPr>
          <a:xfrm>
            <a:off x="914400" y="76200"/>
            <a:ext cx="7162800" cy="990600"/>
          </a:xfrm>
        </p:spPr>
        <p:txBody>
          <a:bodyPr/>
          <a:lstStyle/>
          <a:p>
            <a:r>
              <a:rPr lang="en-US" dirty="0">
                <a:latin typeface="Times New Roman" panose="02020603050405020304" pitchFamily="18" charset="0"/>
                <a:cs typeface="Times New Roman" panose="02020603050405020304" pitchFamily="18" charset="0"/>
              </a:rPr>
              <a:t>Tam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chùa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keo</a:t>
            </a:r>
            <a:endParaRPr lang="en-GB" dirty="0">
              <a:latin typeface="Times New Roman" panose="02020603050405020304" pitchFamily="18" charset="0"/>
              <a:cs typeface="Times New Roman" panose="02020603050405020304" pitchFamily="18" charset="0"/>
            </a:endParaRPr>
          </a:p>
        </p:txBody>
      </p:sp>
      <p:pic>
        <p:nvPicPr>
          <p:cNvPr id="4098" name="Picture 2" descr="BMKTCN - ĐHXD - Chùa Keo, Vũ Thư, Thái Bình, Việt Nam">
            <a:extLst>
              <a:ext uri="{FF2B5EF4-FFF2-40B4-BE49-F238E27FC236}">
                <a16:creationId xmlns="" xmlns:a16="http://schemas.microsoft.com/office/drawing/2014/main" id="{5FE72165-E049-495D-8A2B-CEA1C55C2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255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ùa Keo đẹp nao lòng khi bước vào thu dù vắng bóng khách du lịch - Báo Gia  Lai điện tử - Tin nhanh - Chính xác">
            <a:extLst>
              <a:ext uri="{FF2B5EF4-FFF2-40B4-BE49-F238E27FC236}">
                <a16:creationId xmlns="" xmlns:a16="http://schemas.microsoft.com/office/drawing/2014/main" id="{1316B5DB-7832-44DE-A724-763C115DE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1513"/>
            <a:ext cx="9143999" cy="5296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a:extLst>
              <a:ext uri="{FF2B5EF4-FFF2-40B4-BE49-F238E27FC236}">
                <a16:creationId xmlns="" xmlns:a16="http://schemas.microsoft.com/office/drawing/2014/main" id="{9CF415BD-5BE0-4171-9727-1049144EFDE8}"/>
              </a:ext>
            </a:extLst>
          </p:cNvPr>
          <p:cNvSpPr txBox="1">
            <a:spLocks noChangeArrowheads="1"/>
          </p:cNvSpPr>
          <p:nvPr/>
        </p:nvSpPr>
        <p:spPr bwMode="auto">
          <a:xfrm>
            <a:off x="381000" y="381000"/>
            <a:ext cx="84581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sz="3600" b="1" dirty="0" err="1">
                <a:latin typeface="Times New Roman" panose="02020603050405020304" pitchFamily="18" charset="0"/>
              </a:rPr>
              <a:t>Toàn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bộ</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ngôi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chùa</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được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làm</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bằng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gỗ</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lim</a:t>
            </a:r>
            <a:endParaRPr lang="en-US" altLang="en-US" sz="3600" b="1" dirty="0">
              <a:latin typeface="Times New Roman" panose="02020603050405020304" pitchFamily="18" charset="0"/>
            </a:endParaRPr>
          </a:p>
        </p:txBody>
      </p:sp>
    </p:spTree>
    <p:extLst>
      <p:ext uri="{BB962C8B-B14F-4D97-AF65-F5344CB8AC3E}">
        <p14:creationId xmlns:p14="http://schemas.microsoft.com/office/powerpoint/2010/main" val="243247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hùa Keo Thái Bình &amp;amp;Ndash; Ngôi Chùa Cổ Đẹp Bậc Nhất Việt Nam">
            <a:extLst>
              <a:ext uri="{FF2B5EF4-FFF2-40B4-BE49-F238E27FC236}">
                <a16:creationId xmlns="" xmlns:a16="http://schemas.microsoft.com/office/drawing/2014/main" id="{02FBB4B3-8116-4B38-AD27-1343AF689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470882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a:extLst>
              <a:ext uri="{FF2B5EF4-FFF2-40B4-BE49-F238E27FC236}">
                <a16:creationId xmlns="" xmlns:a16="http://schemas.microsoft.com/office/drawing/2014/main" id="{36B6A5EB-1215-4F46-BFB7-D32C0DFB14C9}"/>
              </a:ext>
            </a:extLst>
          </p:cNvPr>
          <p:cNvSpPr txBox="1">
            <a:spLocks noChangeArrowheads="1"/>
          </p:cNvSpPr>
          <p:nvPr/>
        </p:nvSpPr>
        <p:spPr bwMode="auto">
          <a:xfrm>
            <a:off x="533400" y="31652"/>
            <a:ext cx="807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sz="3200" b="1" dirty="0" err="1">
                <a:highlight>
                  <a:srgbClr val="0000FF"/>
                </a:highlight>
                <a:latin typeface="Times New Roman" panose="02020603050405020304" pitchFamily="18" charset="0"/>
              </a:rPr>
              <a:t>Vì</a:t>
            </a:r>
            <a:r>
              <a:rPr lang="en-US" altLang="en-US" sz="3200" b="1" dirty="0">
                <a:highlight>
                  <a:srgbClr val="0000FF"/>
                </a:highlight>
                <a:latin typeface="Times New Roman" panose="02020603050405020304" pitchFamily="18" charset="0"/>
              </a:rPr>
              <a:t> </a:t>
            </a:r>
            <a:r>
              <a:rPr lang="en-US" altLang="en-US" sz="3200" b="1" dirty="0" err="1">
                <a:highlight>
                  <a:srgbClr val="0000FF"/>
                </a:highlight>
                <a:latin typeface="Times New Roman" panose="02020603050405020304" pitchFamily="18" charset="0"/>
              </a:rPr>
              <a:t>kèo</a:t>
            </a:r>
            <a:r>
              <a:rPr lang="en-US" altLang="en-US" sz="3200" b="1" dirty="0">
                <a:highlight>
                  <a:srgbClr val="0000FF"/>
                </a:highlight>
                <a:latin typeface="Times New Roman" panose="02020603050405020304" pitchFamily="18" charset="0"/>
              </a:rPr>
              <a:t> </a:t>
            </a:r>
            <a:r>
              <a:rPr lang="en-US" altLang="en-US" sz="3200" b="1" dirty="0" err="1">
                <a:highlight>
                  <a:srgbClr val="0000FF"/>
                </a:highlight>
                <a:latin typeface="Times New Roman" panose="02020603050405020304" pitchFamily="18" charset="0"/>
              </a:rPr>
              <a:t>được</a:t>
            </a:r>
            <a:r>
              <a:rPr lang="en-US" altLang="en-US" sz="3200" b="1" dirty="0">
                <a:highlight>
                  <a:srgbClr val="0000FF"/>
                </a:highlight>
                <a:latin typeface="Times New Roman" panose="02020603050405020304" pitchFamily="18" charset="0"/>
              </a:rPr>
              <a:t> </a:t>
            </a:r>
            <a:r>
              <a:rPr lang="en-US" altLang="en-US" sz="3200" b="1" dirty="0" err="1">
                <a:highlight>
                  <a:srgbClr val="0000FF"/>
                </a:highlight>
                <a:latin typeface="Times New Roman" panose="02020603050405020304" pitchFamily="18" charset="0"/>
              </a:rPr>
              <a:t>chạm</a:t>
            </a:r>
            <a:r>
              <a:rPr lang="en-US" altLang="en-US" sz="3200" b="1" dirty="0">
                <a:highlight>
                  <a:srgbClr val="0000FF"/>
                </a:highlight>
                <a:latin typeface="Times New Roman" panose="02020603050405020304" pitchFamily="18" charset="0"/>
              </a:rPr>
              <a:t> </a:t>
            </a:r>
            <a:r>
              <a:rPr lang="en-US" altLang="en-US" sz="3200" b="1" dirty="0" err="1">
                <a:highlight>
                  <a:srgbClr val="0000FF"/>
                </a:highlight>
                <a:latin typeface="Times New Roman" panose="02020603050405020304" pitchFamily="18" charset="0"/>
              </a:rPr>
              <a:t>trổ</a:t>
            </a:r>
            <a:r>
              <a:rPr lang="en-US" altLang="en-US" sz="3200" b="1" dirty="0">
                <a:highlight>
                  <a:srgbClr val="0000FF"/>
                </a:highlight>
                <a:latin typeface="Times New Roman" panose="02020603050405020304" pitchFamily="18" charset="0"/>
              </a:rPr>
              <a:t> </a:t>
            </a:r>
            <a:r>
              <a:rPr lang="en-US" altLang="en-US" sz="3200" b="1" dirty="0" err="1">
                <a:highlight>
                  <a:srgbClr val="0000FF"/>
                </a:highlight>
                <a:latin typeface="Times New Roman" panose="02020603050405020304" pitchFamily="18" charset="0"/>
              </a:rPr>
              <a:t>tinh</a:t>
            </a:r>
            <a:r>
              <a:rPr lang="en-US" altLang="en-US" sz="3200" b="1" dirty="0">
                <a:highlight>
                  <a:srgbClr val="0000FF"/>
                </a:highlight>
                <a:latin typeface="Times New Roman" panose="02020603050405020304" pitchFamily="18" charset="0"/>
              </a:rPr>
              <a:t> </a:t>
            </a:r>
            <a:r>
              <a:rPr lang="en-US" altLang="en-US" sz="3200" b="1" dirty="0" err="1">
                <a:highlight>
                  <a:srgbClr val="0000FF"/>
                </a:highlight>
                <a:latin typeface="Times New Roman" panose="02020603050405020304" pitchFamily="18" charset="0"/>
              </a:rPr>
              <a:t>xảo</a:t>
            </a:r>
            <a:endParaRPr lang="en-US" altLang="en-US" sz="3200" b="1" dirty="0">
              <a:highlight>
                <a:srgbClr val="0000FF"/>
              </a:highlight>
              <a:latin typeface="Times New Roman" panose="02020603050405020304" pitchFamily="18" charset="0"/>
            </a:endParaRPr>
          </a:p>
        </p:txBody>
      </p:sp>
      <p:sp>
        <p:nvSpPr>
          <p:cNvPr id="6" name="Text Box 5">
            <a:extLst>
              <a:ext uri="{FF2B5EF4-FFF2-40B4-BE49-F238E27FC236}">
                <a16:creationId xmlns="" xmlns:a16="http://schemas.microsoft.com/office/drawing/2014/main" id="{B23E1DFC-F851-493D-99D2-FC526828CBA8}"/>
              </a:ext>
            </a:extLst>
          </p:cNvPr>
          <p:cNvSpPr txBox="1">
            <a:spLocks noChangeArrowheads="1"/>
          </p:cNvSpPr>
          <p:nvPr/>
        </p:nvSpPr>
        <p:spPr bwMode="auto">
          <a:xfrm rot="10800000" flipV="1">
            <a:off x="0" y="5770360"/>
            <a:ext cx="8991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sz="2800" b="1" dirty="0" err="1">
                <a:latin typeface="Times New Roman" panose="02020603050405020304" pitchFamily="18" charset="0"/>
              </a:rPr>
              <a:t>Toàn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bộ</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ngôi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chùa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làm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bằng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gỗ</a:t>
            </a:r>
            <a:r>
              <a:rPr lang="en-US" altLang="en-US" sz="2800" b="1" dirty="0">
                <a:latin typeface="Times New Roman" panose="02020603050405020304" pitchFamily="18" charset="0"/>
              </a:rPr>
              <a:t> </a:t>
            </a:r>
            <a:r>
              <a:rPr lang="en-US" altLang="en-US" sz="2800" b="1" err="1">
                <a:latin typeface="Times New Roman" panose="02020603050405020304" pitchFamily="18" charset="0"/>
              </a:rPr>
              <a:t>lim</a:t>
            </a:r>
            <a:r>
              <a:rPr lang="en-US" altLang="en-US" sz="2800" b="1" smtClean="0">
                <a:latin typeface="Times New Roman" panose="02020603050405020304" pitchFamily="18" charset="0"/>
              </a:rPr>
              <a:t>, không </a:t>
            </a:r>
            <a:r>
              <a:rPr lang="en-US" altLang="en-US" sz="2800" b="1" dirty="0" err="1">
                <a:latin typeface="Times New Roman" panose="02020603050405020304" pitchFamily="18" charset="0"/>
              </a:rPr>
              <a:t>sử</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dụng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đinh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tán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mà</a:t>
            </a:r>
            <a:r>
              <a:rPr lang="en-US" altLang="en-US" sz="2800" b="1" dirty="0">
                <a:latin typeface="Times New Roman" panose="02020603050405020304" pitchFamily="18" charset="0"/>
              </a:rPr>
              <a:t> </a:t>
            </a:r>
            <a:r>
              <a:rPr lang="en-US" altLang="en-US" sz="2800" b="1" err="1">
                <a:latin typeface="Times New Roman" panose="02020603050405020304" pitchFamily="18" charset="0"/>
              </a:rPr>
              <a:t>chỉ</a:t>
            </a:r>
            <a:r>
              <a:rPr lang="en-US" altLang="en-US" sz="2800" b="1">
                <a:latin typeface="Times New Roman" panose="02020603050405020304" pitchFamily="18" charset="0"/>
              </a:rPr>
              <a:t> </a:t>
            </a:r>
            <a:r>
              <a:rPr lang="en-US" altLang="en-US" sz="2800" b="1" smtClean="0">
                <a:latin typeface="Times New Roman" panose="02020603050405020304" pitchFamily="18" charset="0"/>
              </a:rPr>
              <a:t>dùng </a:t>
            </a:r>
            <a:r>
              <a:rPr lang="en-US" altLang="en-US" sz="2800" b="1" dirty="0" err="1">
                <a:latin typeface="Times New Roman" panose="02020603050405020304" pitchFamily="18" charset="0"/>
              </a:rPr>
              <a:t>mộng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gỗ</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tán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lại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với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nhau</a:t>
            </a:r>
            <a:endParaRPr lang="en-US" altLang="en-US" sz="2800" b="1" dirty="0">
              <a:latin typeface="Times New Roman" panose="02020603050405020304" pitchFamily="18" charset="0"/>
            </a:endParaRPr>
          </a:p>
        </p:txBody>
      </p:sp>
    </p:spTree>
    <p:extLst>
      <p:ext uri="{BB962C8B-B14F-4D97-AF65-F5344CB8AC3E}">
        <p14:creationId xmlns:p14="http://schemas.microsoft.com/office/powerpoint/2010/main" val="189886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ửa chạm rồng chùa Keo | Phật giáo Việt Nam">
            <a:extLst>
              <a:ext uri="{FF2B5EF4-FFF2-40B4-BE49-F238E27FC236}">
                <a16:creationId xmlns="" xmlns:a16="http://schemas.microsoft.com/office/drawing/2014/main" id="{9E6864AA-C9E1-457A-9149-687E015A9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382000" cy="563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a:extLst>
              <a:ext uri="{FF2B5EF4-FFF2-40B4-BE49-F238E27FC236}">
                <a16:creationId xmlns="" xmlns:a16="http://schemas.microsoft.com/office/drawing/2014/main" id="{B6954817-DB7A-4CD0-9526-BA56AF1EEC09}"/>
              </a:ext>
            </a:extLst>
          </p:cNvPr>
          <p:cNvSpPr txBox="1">
            <a:spLocks noChangeArrowheads="1"/>
          </p:cNvSpPr>
          <p:nvPr/>
        </p:nvSpPr>
        <p:spPr bwMode="auto">
          <a:xfrm>
            <a:off x="0" y="304800"/>
            <a:ext cx="9067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sz="3200" b="1" dirty="0" err="1">
                <a:latin typeface="Times New Roman" panose="02020603050405020304" pitchFamily="18" charset="0"/>
              </a:rPr>
              <a:t>Bộ</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cánh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cửa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chạm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rồng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tại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gian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giữa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quan</a:t>
            </a:r>
            <a:r>
              <a:rPr lang="en-US" altLang="en-US" sz="3200" b="1" dirty="0">
                <a:latin typeface="Times New Roman" panose="02020603050405020304" pitchFamily="18" charset="0"/>
              </a:rPr>
              <a:t> tam </a:t>
            </a:r>
            <a:r>
              <a:rPr lang="en-US" altLang="en-US" sz="3200" b="1" dirty="0" err="1">
                <a:latin typeface="Times New Roman" panose="02020603050405020304" pitchFamily="18" charset="0"/>
              </a:rPr>
              <a:t>nội</a:t>
            </a:r>
            <a:endParaRPr lang="en-US" altLang="en-US" sz="3200" b="1" dirty="0">
              <a:latin typeface="Times New Roman" panose="02020603050405020304" pitchFamily="18" charset="0"/>
            </a:endParaRPr>
          </a:p>
        </p:txBody>
      </p:sp>
    </p:spTree>
    <p:extLst>
      <p:ext uri="{BB962C8B-B14F-4D97-AF65-F5344CB8AC3E}">
        <p14:creationId xmlns:p14="http://schemas.microsoft.com/office/powerpoint/2010/main" val="182046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 xmlns:a16="http://schemas.microsoft.com/office/drawing/2014/main" id="{88A8267A-50A1-439C-9B83-623EEF5E8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a:extLst>
              <a:ext uri="{FF2B5EF4-FFF2-40B4-BE49-F238E27FC236}">
                <a16:creationId xmlns="" xmlns:a16="http://schemas.microsoft.com/office/drawing/2014/main" id="{A9671431-3E19-40FD-BB94-FCBEFCDFA1C2}"/>
              </a:ext>
            </a:extLst>
          </p:cNvPr>
          <p:cNvSpPr txBox="1">
            <a:spLocks noChangeArrowheads="1"/>
          </p:cNvSpPr>
          <p:nvPr/>
        </p:nvSpPr>
        <p:spPr bwMode="auto">
          <a:xfrm>
            <a:off x="457200" y="152400"/>
            <a:ext cx="822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sz="3200" b="1" dirty="0" err="1">
                <a:latin typeface="Times New Roman" panose="02020603050405020304" pitchFamily="18" charset="0"/>
              </a:rPr>
              <a:t>Kiến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trúc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đình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đao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tinh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xảo</a:t>
            </a:r>
            <a:endParaRPr lang="en-US" altLang="en-US" sz="3200" b="1" dirty="0">
              <a:latin typeface="Times New Roman" panose="02020603050405020304" pitchFamily="18" charset="0"/>
            </a:endParaRPr>
          </a:p>
        </p:txBody>
      </p:sp>
    </p:spTree>
    <p:extLst>
      <p:ext uri="{BB962C8B-B14F-4D97-AF65-F5344CB8AC3E}">
        <p14:creationId xmlns:p14="http://schemas.microsoft.com/office/powerpoint/2010/main" val="254655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 xmlns:a16="http://schemas.microsoft.com/office/drawing/2014/main" id="{C8F91925-23DD-498A-96EB-EB730431BABE}"/>
              </a:ext>
            </a:extLst>
          </p:cNvPr>
          <p:cNvSpPr>
            <a:spLocks noGrp="1" noChangeArrowheads="1"/>
          </p:cNvSpPr>
          <p:nvPr>
            <p:ph type="title" idx="4294967295"/>
          </p:nvPr>
        </p:nvSpPr>
        <p:spPr>
          <a:xfrm>
            <a:off x="457200" y="0"/>
            <a:ext cx="7543800" cy="838200"/>
          </a:xfrm>
        </p:spPr>
        <p:txBody>
          <a:bodyPr/>
          <a:lstStyle/>
          <a:p>
            <a:r>
              <a:rPr lang="en-US" altLang="en-US" sz="3200" dirty="0" err="1">
                <a:solidFill>
                  <a:srgbClr val="FFFF00"/>
                </a:solidFill>
                <a:latin typeface="Times New Roman" panose="02020603050405020304" pitchFamily="18" charset="0"/>
                <a:cs typeface="Times New Roman" panose="02020603050405020304" pitchFamily="18" charset="0"/>
              </a:rPr>
              <a:t>Kiến</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trúc</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Gác</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Chuông</a:t>
            </a:r>
            <a:endParaRPr lang="en-US" altLang="en-US" sz="3200" dirty="0">
              <a:solidFill>
                <a:srgbClr val="FFFF00"/>
              </a:solidFill>
              <a:latin typeface="Times New Roman" panose="02020603050405020304" pitchFamily="18" charset="0"/>
              <a:cs typeface="Times New Roman" panose="02020603050405020304" pitchFamily="18" charset="0"/>
            </a:endParaRPr>
          </a:p>
        </p:txBody>
      </p:sp>
      <p:sp>
        <p:nvSpPr>
          <p:cNvPr id="11267" name="Rectangle 3">
            <a:extLst>
              <a:ext uri="{FF2B5EF4-FFF2-40B4-BE49-F238E27FC236}">
                <a16:creationId xmlns="" xmlns:a16="http://schemas.microsoft.com/office/drawing/2014/main" id="{3C184E49-0FA6-41A8-B4D8-A63DC4013162}"/>
              </a:ext>
            </a:extLst>
          </p:cNvPr>
          <p:cNvSpPr>
            <a:spLocks noGrp="1" noChangeArrowheads="1"/>
          </p:cNvSpPr>
          <p:nvPr>
            <p:ph idx="4294967295"/>
          </p:nvPr>
        </p:nvSpPr>
        <p:spPr>
          <a:xfrm>
            <a:off x="457200" y="1676400"/>
            <a:ext cx="3810000" cy="2743200"/>
          </a:xfrm>
        </p:spPr>
        <p:txBody>
          <a:bodyPr>
            <a:normAutofit/>
          </a:bodyPr>
          <a:lstStyle/>
          <a:p>
            <a:pPr marL="0" indent="0">
              <a:lnSpc>
                <a:spcPct val="80000"/>
              </a:lnSpc>
              <a:buNone/>
            </a:pPr>
            <a:r>
              <a:rPr lang="en-US" altLang="en-US" sz="2800" dirty="0">
                <a:solidFill>
                  <a:srgbClr val="FF0000"/>
                </a:solidFill>
                <a:latin typeface=".VnTime" pitchFamily="34" charset="0"/>
              </a:rPr>
              <a:t> </a:t>
            </a:r>
            <a:r>
              <a:rPr lang="en-US" altLang="en-US" sz="3600" dirty="0" err="1">
                <a:solidFill>
                  <a:srgbClr val="FF0000"/>
                </a:solidFill>
                <a:latin typeface=".VnTime" pitchFamily="34" charset="0"/>
              </a:rPr>
              <a:t>Thảo</a:t>
            </a:r>
            <a:r>
              <a:rPr lang="en-US" altLang="en-US" sz="3600" dirty="0">
                <a:solidFill>
                  <a:srgbClr val="FF0000"/>
                </a:solidFill>
                <a:latin typeface=".VnTime" pitchFamily="34" charset="0"/>
              </a:rPr>
              <a:t> </a:t>
            </a:r>
            <a:r>
              <a:rPr lang="en-US" altLang="en-US" sz="3600" dirty="0" err="1">
                <a:solidFill>
                  <a:srgbClr val="FF0000"/>
                </a:solidFill>
                <a:latin typeface=".VnTime" pitchFamily="34" charset="0"/>
              </a:rPr>
              <a:t>luận</a:t>
            </a:r>
            <a:endParaRPr lang="en-US" altLang="en-US" sz="3600" dirty="0">
              <a:solidFill>
                <a:srgbClr val="FF0000"/>
              </a:solidFill>
              <a:latin typeface=".VnTime" pitchFamily="34" charset="0"/>
            </a:endParaRPr>
          </a:p>
          <a:p>
            <a:pPr>
              <a:lnSpc>
                <a:spcPct val="80000"/>
              </a:lnSpc>
            </a:pPr>
            <a:r>
              <a:rPr lang="en-US" altLang="en-US" sz="2800" dirty="0" err="1">
                <a:latin typeface="Times New Roman" panose="02020603050405020304" pitchFamily="18" charset="0"/>
                <a:cs typeface="Times New Roman" panose="02020603050405020304" pitchFamily="18" charset="0"/>
              </a:rPr>
              <a:t>Chất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dựng</a:t>
            </a:r>
            <a:r>
              <a:rPr lang="en-US" altLang="en-US" sz="2800" dirty="0">
                <a:latin typeface="Times New Roman" panose="02020603050405020304" pitchFamily="18" charset="0"/>
                <a:cs typeface="Times New Roman" panose="02020603050405020304" pitchFamily="18" charset="0"/>
              </a:rPr>
              <a:t>?</a:t>
            </a:r>
          </a:p>
          <a:p>
            <a:pPr>
              <a:lnSpc>
                <a:spcPct val="80000"/>
              </a:lnSpc>
            </a:pP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bao </a:t>
            </a:r>
            <a:r>
              <a:rPr lang="en-US" altLang="en-US" sz="2800" dirty="0" err="1">
                <a:latin typeface="Times New Roman" panose="02020603050405020304" pitchFamily="18" charset="0"/>
                <a:cs typeface="Times New Roman" panose="02020603050405020304" pitchFamily="18" charset="0"/>
              </a:rPr>
              <a:t>nhiêu</a:t>
            </a:r>
            <a:r>
              <a:rPr lang="en-US" altLang="en-US" sz="2800" dirty="0">
                <a:latin typeface="Times New Roman" panose="02020603050405020304" pitchFamily="18" charset="0"/>
                <a:cs typeface="Times New Roman" panose="02020603050405020304" pitchFamily="18" charset="0"/>
              </a:rPr>
              <a:t> </a:t>
            </a:r>
            <a:r>
              <a:rPr lang="en-US" altLang="en-US" sz="2800" err="1">
                <a:latin typeface="Times New Roman" panose="02020603050405020304" pitchFamily="18" charset="0"/>
                <a:cs typeface="Times New Roman" panose="02020603050405020304" pitchFamily="18" charset="0"/>
              </a:rPr>
              <a:t>tầng</a:t>
            </a:r>
            <a:r>
              <a:rPr lang="en-US" altLang="en-US" sz="2800" smtClean="0">
                <a:latin typeface="Times New Roman" panose="02020603050405020304" pitchFamily="18" charset="0"/>
                <a:cs typeface="Times New Roman" panose="02020603050405020304" pitchFamily="18" charset="0"/>
              </a:rPr>
              <a:t>?  Cao </a:t>
            </a:r>
            <a:r>
              <a:rPr lang="en-US" altLang="en-US" sz="2800" dirty="0">
                <a:latin typeface="Times New Roman" panose="02020603050405020304" pitchFamily="18" charset="0"/>
                <a:cs typeface="Times New Roman" panose="02020603050405020304" pitchFamily="18" charset="0"/>
              </a:rPr>
              <a:t>bao </a:t>
            </a:r>
            <a:r>
              <a:rPr lang="en-US" altLang="en-US" sz="2800" dirty="0" err="1">
                <a:latin typeface="Times New Roman" panose="02020603050405020304" pitchFamily="18" charset="0"/>
                <a:cs typeface="Times New Roman" panose="02020603050405020304" pitchFamily="18" charset="0"/>
              </a:rPr>
              <a:t>nhiêu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mét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Đặc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nổi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bật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chuông</a:t>
            </a:r>
            <a:r>
              <a:rPr lang="en-US" altLang="en-US" sz="2800" dirty="0">
                <a:latin typeface="Times New Roman" panose="02020603050405020304" pitchFamily="18" charset="0"/>
                <a:cs typeface="Times New Roman" panose="02020603050405020304" pitchFamily="18" charset="0"/>
              </a:rPr>
              <a:t>?</a:t>
            </a:r>
          </a:p>
        </p:txBody>
      </p:sp>
      <p:pic>
        <p:nvPicPr>
          <p:cNvPr id="13314" name="Picture 2">
            <a:extLst>
              <a:ext uri="{FF2B5EF4-FFF2-40B4-BE49-F238E27FC236}">
                <a16:creationId xmlns="" xmlns:a16="http://schemas.microsoft.com/office/drawing/2014/main" id="{47B3ADFB-FBD5-47CA-B796-07CA41847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240" y="1066800"/>
            <a:ext cx="440436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7"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A013.jpg">
            <a:extLst>
              <a:ext uri="{FF2B5EF4-FFF2-40B4-BE49-F238E27FC236}">
                <a16:creationId xmlns="" xmlns:a16="http://schemas.microsoft.com/office/drawing/2014/main" id="{981D458A-6ED8-4F75-89E9-6946FF5389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3855"/>
            <a:ext cx="9208777" cy="693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 xmlns:a16="http://schemas.microsoft.com/office/drawing/2014/main" id="{EF61252C-FF67-4592-A1E8-AE942A232B60}"/>
              </a:ext>
            </a:extLst>
          </p:cNvPr>
          <p:cNvSpPr txBox="1">
            <a:spLocks/>
          </p:cNvSpPr>
          <p:nvPr/>
        </p:nvSpPr>
        <p:spPr>
          <a:xfrm>
            <a:off x="0" y="762001"/>
            <a:ext cx="9143999" cy="3047999"/>
          </a:xfrm>
          <a:prstGeom prst="rect">
            <a:avLst/>
          </a:prstGeom>
        </p:spPr>
        <p:txBody>
          <a:bodyPr vert="horz" lIns="68580" tIns="34290" rIns="68580" bIns="34290" rtlCol="0" anchor="ctr">
            <a:noAutofit/>
          </a:bodyPr>
          <a:lstStyle>
            <a:lvl1pPr algn="ctr" defTabSz="914400" rtl="0" eaLnBrk="1" latinLnBrk="0" hangingPunct="1">
              <a:lnSpc>
                <a:spcPct val="83000"/>
              </a:lnSpc>
              <a:spcBef>
                <a:spcPct val="0"/>
              </a:spcBef>
              <a:buNone/>
              <a:defRPr lang="en-US" sz="7200" b="0" kern="1200" cap="all" spc="-100" baseline="0" dirty="0">
                <a:solidFill>
                  <a:schemeClr val="tx1">
                    <a:lumMod val="85000"/>
                    <a:lumOff val="15000"/>
                  </a:schemeClr>
                </a:solidFill>
                <a:effectLst/>
                <a:latin typeface="+mj-lt"/>
                <a:ea typeface="+mn-ea"/>
                <a:cs typeface="+mn-cs"/>
              </a:defRPr>
            </a:lvl1pPr>
          </a:lstStyle>
          <a:p>
            <a:pPr marL="0" marR="0" lvl="0" indent="0" algn="ctr" defTabSz="685800" rtl="0" eaLnBrk="1" fontAlgn="auto" latinLnBrk="0" hangingPunct="1">
              <a:lnSpc>
                <a:spcPct val="83000"/>
              </a:lnSpc>
              <a:spcBef>
                <a:spcPct val="0"/>
              </a:spcBef>
              <a:spcAft>
                <a:spcPts val="0"/>
              </a:spcAft>
              <a:buClrTx/>
              <a:buSzTx/>
              <a:buFontTx/>
              <a:buNone/>
              <a:tabLst/>
              <a:defRPr/>
            </a:pPr>
            <a:r>
              <a:rPr kumimoji="0" lang="en-US" sz="6000" b="1" i="0" u="none" strike="noStrike" kern="1200" cap="none" spc="0" normalizeH="0" baseline="0" noProof="0" dirty="0" err="1">
                <a:ln w="12700">
                  <a:solidFill>
                    <a:prstClr val="black">
                      <a:lumMod val="95000"/>
                      <a:lumOff val="5000"/>
                    </a:prstClr>
                  </a:solidFill>
                  <a:prstDash val="solid"/>
                </a:ln>
                <a:solidFill>
                  <a:srgbClr val="FFFF00"/>
                </a:solidFill>
                <a:effectLst/>
                <a:uLnTx/>
                <a:uFillTx/>
                <a:latin typeface="Calibri" panose="020F0502020204030204"/>
                <a:ea typeface="+mn-ea"/>
                <a:cs typeface="+mn-cs"/>
              </a:rPr>
              <a:t>CHÀO</a:t>
            </a:r>
            <a:r>
              <a:rPr kumimoji="0" lang="en-US" sz="6000" b="1" i="0" u="none" strike="noStrike" kern="1200" cap="none" spc="0" normalizeH="0" baseline="0" noProof="0" dirty="0">
                <a:ln w="12700">
                  <a:solidFill>
                    <a:prstClr val="black">
                      <a:lumMod val="95000"/>
                      <a:lumOff val="5000"/>
                    </a:prstClr>
                  </a:solidFill>
                  <a:prstDash val="solid"/>
                </a:ln>
                <a:solidFill>
                  <a:srgbClr val="FFFF00"/>
                </a:solidFill>
                <a:effectLst/>
                <a:uLnTx/>
                <a:uFillTx/>
                <a:latin typeface="Calibri" panose="020F0502020204030204"/>
                <a:ea typeface="+mn-ea"/>
                <a:cs typeface="+mn-cs"/>
              </a:rPr>
              <a:t> </a:t>
            </a:r>
            <a:r>
              <a:rPr kumimoji="0" lang="en-US" sz="6000" b="1" i="0" u="none" strike="noStrike" kern="1200" cap="none" spc="0" normalizeH="0" baseline="0" noProof="0" dirty="0" err="1">
                <a:ln w="12700">
                  <a:solidFill>
                    <a:prstClr val="black">
                      <a:lumMod val="95000"/>
                      <a:lumOff val="5000"/>
                    </a:prstClr>
                  </a:solidFill>
                  <a:prstDash val="solid"/>
                </a:ln>
                <a:solidFill>
                  <a:srgbClr val="FFFF00"/>
                </a:solidFill>
                <a:effectLst/>
                <a:uLnTx/>
                <a:uFillTx/>
                <a:latin typeface="Calibri" panose="020F0502020204030204"/>
                <a:ea typeface="+mn-ea"/>
                <a:cs typeface="+mn-cs"/>
              </a:rPr>
              <a:t>MỪNG</a:t>
            </a:r>
            <a:r>
              <a:rPr kumimoji="0" lang="en-US" sz="6000" b="1" i="0" u="none" strike="noStrike" kern="1200" cap="none" spc="0" normalizeH="0" baseline="0" noProof="0" dirty="0">
                <a:ln w="12700">
                  <a:solidFill>
                    <a:prstClr val="black">
                      <a:lumMod val="95000"/>
                      <a:lumOff val="5000"/>
                    </a:prstClr>
                  </a:solidFill>
                  <a:prstDash val="solid"/>
                </a:ln>
                <a:solidFill>
                  <a:srgbClr val="FFFF00"/>
                </a:solidFill>
                <a:effectLst/>
                <a:uLnTx/>
                <a:uFillTx/>
                <a:latin typeface="Calibri" panose="020F0502020204030204"/>
                <a:ea typeface="+mn-ea"/>
                <a:cs typeface="+mn-cs"/>
              </a:rPr>
              <a:t> </a:t>
            </a:r>
            <a:r>
              <a:rPr kumimoji="0" lang="en-US" sz="6000" b="1" i="0" u="none" strike="noStrike" kern="1200" cap="none" spc="0" normalizeH="0" baseline="0" noProof="0" dirty="0" err="1">
                <a:ln w="12700">
                  <a:solidFill>
                    <a:prstClr val="black">
                      <a:lumMod val="95000"/>
                      <a:lumOff val="5000"/>
                    </a:prstClr>
                  </a:solidFill>
                  <a:prstDash val="solid"/>
                </a:ln>
                <a:solidFill>
                  <a:srgbClr val="FFFF00"/>
                </a:solidFill>
                <a:effectLst/>
                <a:uLnTx/>
                <a:uFillTx/>
                <a:latin typeface="Calibri" panose="020F0502020204030204"/>
                <a:ea typeface="+mn-ea"/>
                <a:cs typeface="+mn-cs"/>
              </a:rPr>
              <a:t>CÁC</a:t>
            </a:r>
            <a:r>
              <a:rPr kumimoji="0" lang="en-US" sz="6000" b="1" i="0" u="none" strike="noStrike" kern="1200" cap="none" spc="0" normalizeH="0" baseline="0" noProof="0" dirty="0">
                <a:ln w="12700">
                  <a:solidFill>
                    <a:prstClr val="black">
                      <a:lumMod val="95000"/>
                      <a:lumOff val="5000"/>
                    </a:prstClr>
                  </a:solidFill>
                  <a:prstDash val="solid"/>
                </a:ln>
                <a:solidFill>
                  <a:srgbClr val="FFFF00"/>
                </a:solidFill>
                <a:effectLst/>
                <a:uLnTx/>
                <a:uFillTx/>
                <a:latin typeface="Calibri" panose="020F0502020204030204"/>
                <a:ea typeface="+mn-ea"/>
                <a:cs typeface="+mn-cs"/>
              </a:rPr>
              <a:t> EM </a:t>
            </a:r>
            <a:r>
              <a:rPr kumimoji="0" lang="en-US" sz="6000" b="1" i="0" u="none" strike="noStrike" kern="1200" cap="none" spc="0" normalizeH="0" baseline="0" noProof="0" dirty="0" err="1">
                <a:ln w="12700">
                  <a:solidFill>
                    <a:prstClr val="black">
                      <a:lumMod val="95000"/>
                      <a:lumOff val="5000"/>
                    </a:prstClr>
                  </a:solidFill>
                  <a:prstDash val="solid"/>
                </a:ln>
                <a:solidFill>
                  <a:srgbClr val="FFFF00"/>
                </a:solidFill>
                <a:effectLst/>
                <a:uLnTx/>
                <a:uFillTx/>
                <a:latin typeface="Calibri" panose="020F0502020204030204"/>
                <a:ea typeface="+mn-ea"/>
                <a:cs typeface="+mn-cs"/>
              </a:rPr>
              <a:t>HỌC</a:t>
            </a:r>
            <a:r>
              <a:rPr kumimoji="0" lang="en-US" sz="6000" b="1" i="0" u="none" strike="noStrike" kern="1200" cap="none" spc="0" normalizeH="0" baseline="0" noProof="0" dirty="0">
                <a:ln w="12700">
                  <a:solidFill>
                    <a:prstClr val="black">
                      <a:lumMod val="95000"/>
                      <a:lumOff val="5000"/>
                    </a:prstClr>
                  </a:solidFill>
                  <a:prstDash val="solid"/>
                </a:ln>
                <a:solidFill>
                  <a:srgbClr val="FFFF00"/>
                </a:solidFill>
                <a:effectLst/>
                <a:uLnTx/>
                <a:uFillTx/>
                <a:latin typeface="Calibri" panose="020F0502020204030204"/>
                <a:ea typeface="+mn-ea"/>
                <a:cs typeface="+mn-cs"/>
              </a:rPr>
              <a:t> </a:t>
            </a:r>
            <a:r>
              <a:rPr kumimoji="0" lang="en-US" sz="6000" b="1" i="0" u="none" strike="noStrike" kern="1200" cap="none" spc="0" normalizeH="0" baseline="0" noProof="0" dirty="0" err="1">
                <a:ln w="12700">
                  <a:solidFill>
                    <a:prstClr val="black">
                      <a:lumMod val="95000"/>
                      <a:lumOff val="5000"/>
                    </a:prstClr>
                  </a:solidFill>
                  <a:prstDash val="solid"/>
                </a:ln>
                <a:solidFill>
                  <a:srgbClr val="FFFF00"/>
                </a:solidFill>
                <a:effectLst/>
                <a:uLnTx/>
                <a:uFillTx/>
                <a:latin typeface="Calibri" panose="020F0502020204030204"/>
                <a:ea typeface="+mn-ea"/>
                <a:cs typeface="+mn-cs"/>
              </a:rPr>
              <a:t>SINH</a:t>
            </a:r>
            <a:r>
              <a:rPr kumimoji="0" lang="en-US" sz="6000" b="1" i="0" u="none" strike="noStrike" kern="1200" cap="none" spc="0" normalizeH="0" baseline="0" noProof="0" dirty="0">
                <a:ln w="12700">
                  <a:solidFill>
                    <a:prstClr val="black">
                      <a:lumMod val="95000"/>
                      <a:lumOff val="5000"/>
                    </a:prstClr>
                  </a:solidFill>
                  <a:prstDash val="solid"/>
                </a:ln>
                <a:solidFill>
                  <a:srgbClr val="FFFF00"/>
                </a:solidFill>
                <a:effectLst/>
                <a:uLnTx/>
                <a:uFillTx/>
                <a:latin typeface="Calibri" panose="020F0502020204030204"/>
                <a:ea typeface="+mn-ea"/>
                <a:cs typeface="+mn-cs"/>
              </a:rPr>
              <a:t> </a:t>
            </a:r>
            <a:r>
              <a:rPr kumimoji="0" lang="en-US" sz="6000" b="1" i="0" u="none" strike="noStrike" kern="1200" cap="none" spc="0" normalizeH="0" baseline="0" noProof="0" dirty="0" err="1">
                <a:ln w="12700">
                  <a:solidFill>
                    <a:prstClr val="black">
                      <a:lumMod val="95000"/>
                      <a:lumOff val="5000"/>
                    </a:prstClr>
                  </a:solidFill>
                  <a:prstDash val="solid"/>
                </a:ln>
                <a:solidFill>
                  <a:srgbClr val="FFFF00"/>
                </a:solidFill>
                <a:effectLst/>
                <a:uLnTx/>
                <a:uFillTx/>
                <a:latin typeface="Calibri" panose="020F0502020204030204"/>
                <a:ea typeface="+mn-ea"/>
                <a:cs typeface="+mn-cs"/>
              </a:rPr>
              <a:t>THĂM</a:t>
            </a:r>
            <a:r>
              <a:rPr kumimoji="0" lang="en-US" sz="6000" b="1" i="0" u="none" strike="noStrike" kern="1200" cap="none" spc="0" normalizeH="0" baseline="0" noProof="0" dirty="0">
                <a:ln w="12700">
                  <a:solidFill>
                    <a:prstClr val="black">
                      <a:lumMod val="95000"/>
                      <a:lumOff val="5000"/>
                    </a:prstClr>
                  </a:solidFill>
                  <a:prstDash val="solid"/>
                </a:ln>
                <a:solidFill>
                  <a:srgbClr val="FFFF00"/>
                </a:solidFill>
                <a:effectLst/>
                <a:uLnTx/>
                <a:uFillTx/>
                <a:latin typeface="Calibri" panose="020F0502020204030204"/>
                <a:ea typeface="+mn-ea"/>
                <a:cs typeface="+mn-cs"/>
              </a:rPr>
              <a:t> </a:t>
            </a:r>
            <a:r>
              <a:rPr kumimoji="0" lang="en-US" sz="6000" b="1" i="0" u="none" strike="noStrike" kern="1200" cap="none" spc="0" normalizeH="0" baseline="0" noProof="0" dirty="0" err="1">
                <a:ln w="12700">
                  <a:solidFill>
                    <a:prstClr val="black">
                      <a:lumMod val="95000"/>
                      <a:lumOff val="5000"/>
                    </a:prstClr>
                  </a:solidFill>
                  <a:prstDash val="solid"/>
                </a:ln>
                <a:solidFill>
                  <a:srgbClr val="FFFF00"/>
                </a:solidFill>
                <a:effectLst/>
                <a:uLnTx/>
                <a:uFillTx/>
                <a:latin typeface="Calibri" panose="020F0502020204030204"/>
                <a:ea typeface="+mn-ea"/>
                <a:cs typeface="+mn-cs"/>
              </a:rPr>
              <a:t>LỚP</a:t>
            </a:r>
            <a:r>
              <a:rPr kumimoji="0" lang="en-US" sz="6000" b="1" i="0" u="none" strike="noStrike" kern="1200" cap="none" spc="0" normalizeH="0" baseline="0" noProof="0" dirty="0">
                <a:ln w="12700">
                  <a:solidFill>
                    <a:prstClr val="black">
                      <a:lumMod val="95000"/>
                      <a:lumOff val="5000"/>
                    </a:prstClr>
                  </a:solidFill>
                  <a:prstDash val="solid"/>
                </a:ln>
                <a:solidFill>
                  <a:srgbClr val="FFFF00"/>
                </a:solidFill>
                <a:effectLst/>
                <a:uLnTx/>
                <a:uFillTx/>
                <a:latin typeface="Calibri" panose="020F0502020204030204"/>
                <a:ea typeface="+mn-ea"/>
                <a:cs typeface="+mn-cs"/>
              </a:rPr>
              <a:t> </a:t>
            </a:r>
          </a:p>
        </p:txBody>
      </p:sp>
      <p:sp>
        <p:nvSpPr>
          <p:cNvPr id="7" name="Title 1">
            <a:extLst>
              <a:ext uri="{FF2B5EF4-FFF2-40B4-BE49-F238E27FC236}">
                <a16:creationId xmlns="" xmlns:a16="http://schemas.microsoft.com/office/drawing/2014/main" id="{63DAFC95-A7EA-4C25-9D9F-D399B776071C}"/>
              </a:ext>
            </a:extLst>
          </p:cNvPr>
          <p:cNvSpPr txBox="1">
            <a:spLocks/>
          </p:cNvSpPr>
          <p:nvPr/>
        </p:nvSpPr>
        <p:spPr>
          <a:xfrm>
            <a:off x="2133600" y="3828064"/>
            <a:ext cx="5181600" cy="6041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GV </a:t>
            </a:r>
            <a:r>
              <a:rPr kumimoji="0" lang="en-US" sz="2400" b="0"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thực</a:t>
            </a:r>
            <a:r>
              <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hiện</a:t>
            </a:r>
            <a:r>
              <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NGUYỄN</a:t>
            </a:r>
            <a:r>
              <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THỊ</a:t>
            </a:r>
            <a:r>
              <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HIỂU</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Title 1">
            <a:extLst>
              <a:ext uri="{FF2B5EF4-FFF2-40B4-BE49-F238E27FC236}">
                <a16:creationId xmlns="" xmlns:a16="http://schemas.microsoft.com/office/drawing/2014/main" id="{4E3245A1-617A-442D-8B84-796D6F59FBA4}"/>
              </a:ext>
            </a:extLst>
          </p:cNvPr>
          <p:cNvSpPr txBox="1">
            <a:spLocks/>
          </p:cNvSpPr>
          <p:nvPr/>
        </p:nvSpPr>
        <p:spPr>
          <a:xfrm>
            <a:off x="3505199" y="4432164"/>
            <a:ext cx="4982655" cy="6041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6858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srgbClr val="006666"/>
                </a:solidFill>
                <a:effectLst/>
                <a:uLnTx/>
                <a:uFillTx/>
                <a:latin typeface="Times New Roman" pitchFamily="18" charset="0"/>
                <a:ea typeface="+mj-ea"/>
                <a:cs typeface="Times New Roman" pitchFamily="18" charset="0"/>
              </a:rPr>
              <a:t>Bình</a:t>
            </a:r>
            <a:r>
              <a:rPr kumimoji="0" lang="en-US" sz="2400" b="0" i="0" u="none" strike="noStrike" kern="1200" cap="none" spc="0" normalizeH="0" baseline="0" noProof="0" dirty="0">
                <a:ln>
                  <a:noFill/>
                </a:ln>
                <a:solidFill>
                  <a:srgbClr val="006666"/>
                </a:solidFill>
                <a:effectLst/>
                <a:uLnTx/>
                <a:uFillTx/>
                <a:latin typeface="Times New Roman" pitchFamily="18" charset="0"/>
                <a:ea typeface="+mj-ea"/>
                <a:cs typeface="Times New Roman" pitchFamily="18" charset="0"/>
              </a:rPr>
              <a:t> </a:t>
            </a:r>
            <a:r>
              <a:rPr kumimoji="0" lang="en-US" sz="2400" b="0" i="0" u="none" strike="noStrike" kern="1200" cap="none" spc="0" normalizeH="0" baseline="0" noProof="0" dirty="0" err="1">
                <a:ln>
                  <a:noFill/>
                </a:ln>
                <a:solidFill>
                  <a:srgbClr val="006666"/>
                </a:solidFill>
                <a:effectLst/>
                <a:uLnTx/>
                <a:uFillTx/>
                <a:latin typeface="Times New Roman" pitchFamily="18" charset="0"/>
                <a:ea typeface="+mj-ea"/>
                <a:cs typeface="Times New Roman" pitchFamily="18" charset="0"/>
              </a:rPr>
              <a:t>Tân</a:t>
            </a:r>
            <a:r>
              <a:rPr kumimoji="0" lang="en-US" sz="2400" b="0" i="0" u="none" strike="noStrike" kern="1200" cap="none" spc="0" normalizeH="0" baseline="0" noProof="0" dirty="0">
                <a:ln>
                  <a:noFill/>
                </a:ln>
                <a:solidFill>
                  <a:srgbClr val="006666"/>
                </a:solidFill>
                <a:effectLst/>
                <a:uLnTx/>
                <a:uFillTx/>
                <a:latin typeface="Times New Roman" pitchFamily="18" charset="0"/>
                <a:ea typeface="+mj-ea"/>
                <a:cs typeface="Times New Roman" pitchFamily="18" charset="0"/>
              </a:rPr>
              <a:t>, </a:t>
            </a:r>
            <a:r>
              <a:rPr kumimoji="0" lang="en-US" sz="2400" b="0" i="0" u="none" strike="noStrike" kern="1200" cap="none" spc="0" normalizeH="0" baseline="0" noProof="0" dirty="0" err="1">
                <a:ln>
                  <a:noFill/>
                </a:ln>
                <a:solidFill>
                  <a:srgbClr val="006666"/>
                </a:solidFill>
                <a:effectLst/>
                <a:uLnTx/>
                <a:uFillTx/>
                <a:latin typeface="Times New Roman" pitchFamily="18" charset="0"/>
                <a:ea typeface="+mj-ea"/>
                <a:cs typeface="Times New Roman" pitchFamily="18" charset="0"/>
              </a:rPr>
              <a:t>ngày</a:t>
            </a:r>
            <a:r>
              <a:rPr kumimoji="0" lang="en-US" sz="2400" b="0" i="0" u="none" strike="noStrike" kern="1200" cap="none" spc="0" normalizeH="0" baseline="0" noProof="0" dirty="0">
                <a:ln>
                  <a:noFill/>
                </a:ln>
                <a:solidFill>
                  <a:srgbClr val="006666"/>
                </a:solidFill>
                <a:effectLst/>
                <a:uLnTx/>
                <a:uFillTx/>
                <a:latin typeface="Times New Roman" pitchFamily="18" charset="0"/>
                <a:ea typeface="+mj-ea"/>
                <a:cs typeface="Times New Roman" pitchFamily="18" charset="0"/>
              </a:rPr>
              <a:t> … </a:t>
            </a:r>
            <a:r>
              <a:rPr kumimoji="0" lang="en-US" sz="2400" b="0" i="0" u="none" strike="noStrike" kern="1200" cap="none" spc="0" normalizeH="0" baseline="0" noProof="0" dirty="0" err="1">
                <a:ln>
                  <a:noFill/>
                </a:ln>
                <a:solidFill>
                  <a:srgbClr val="006666"/>
                </a:solidFill>
                <a:effectLst/>
                <a:uLnTx/>
                <a:uFillTx/>
                <a:latin typeface="Times New Roman" pitchFamily="18" charset="0"/>
                <a:ea typeface="+mj-ea"/>
                <a:cs typeface="Times New Roman" pitchFamily="18" charset="0"/>
              </a:rPr>
              <a:t>tháng</a:t>
            </a:r>
            <a:r>
              <a:rPr kumimoji="0" lang="en-US" sz="2400" b="0" i="0" u="none" strike="noStrike" kern="1200" cap="none" spc="0" normalizeH="0" baseline="0" noProof="0" dirty="0">
                <a:ln>
                  <a:noFill/>
                </a:ln>
                <a:solidFill>
                  <a:srgbClr val="006666"/>
                </a:solidFill>
                <a:effectLst/>
                <a:uLnTx/>
                <a:uFillTx/>
                <a:latin typeface="Times New Roman" pitchFamily="18" charset="0"/>
                <a:ea typeface="+mj-ea"/>
                <a:cs typeface="Times New Roman" pitchFamily="18" charset="0"/>
              </a:rPr>
              <a:t> 9 </a:t>
            </a:r>
            <a:r>
              <a:rPr kumimoji="0" lang="en-US" sz="2400" b="0" i="0" u="none" strike="noStrike" kern="1200" cap="none" spc="0" normalizeH="0" baseline="0" noProof="0" dirty="0" err="1">
                <a:ln>
                  <a:noFill/>
                </a:ln>
                <a:solidFill>
                  <a:srgbClr val="006666"/>
                </a:solidFill>
                <a:effectLst/>
                <a:uLnTx/>
                <a:uFillTx/>
                <a:latin typeface="Times New Roman" pitchFamily="18" charset="0"/>
                <a:ea typeface="+mj-ea"/>
                <a:cs typeface="Times New Roman" pitchFamily="18" charset="0"/>
              </a:rPr>
              <a:t>năm</a:t>
            </a:r>
            <a:r>
              <a:rPr kumimoji="0" lang="en-US" sz="2400" b="0" i="0" u="none" strike="noStrike" kern="1200" cap="none" spc="0" normalizeH="0" baseline="0" noProof="0" dirty="0">
                <a:ln>
                  <a:noFill/>
                </a:ln>
                <a:solidFill>
                  <a:srgbClr val="006666"/>
                </a:solidFill>
                <a:effectLst/>
                <a:uLnTx/>
                <a:uFillTx/>
                <a:latin typeface="Times New Roman" pitchFamily="18" charset="0"/>
                <a:ea typeface="+mj-ea"/>
                <a:cs typeface="Times New Roman" pitchFamily="18" charset="0"/>
              </a:rPr>
              <a:t> 2021</a:t>
            </a:r>
          </a:p>
        </p:txBody>
      </p:sp>
      <p:sp>
        <p:nvSpPr>
          <p:cNvPr id="10" name="Title 1">
            <a:extLst>
              <a:ext uri="{FF2B5EF4-FFF2-40B4-BE49-F238E27FC236}">
                <a16:creationId xmlns="" xmlns:a16="http://schemas.microsoft.com/office/drawing/2014/main" id="{84BDC112-0A5A-4402-91DB-2BF8D0DB2A56}"/>
              </a:ext>
            </a:extLst>
          </p:cNvPr>
          <p:cNvSpPr txBox="1">
            <a:spLocks/>
          </p:cNvSpPr>
          <p:nvPr/>
        </p:nvSpPr>
        <p:spPr>
          <a:xfrm>
            <a:off x="1371600" y="381000"/>
            <a:ext cx="6057900" cy="42345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TRƯỜNG THCS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HUỲNH</a:t>
            </a:r>
            <a:r>
              <a:rPr kumimoji="0" lang="en-US" sz="28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VĂN</a:t>
            </a:r>
            <a:r>
              <a:rPr kumimoji="0" lang="en-US" sz="28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NGHỆ</a:t>
            </a:r>
            <a:endParaRPr kumimoji="0" lang="en-US" sz="28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853397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 xmlns:a16="http://schemas.microsoft.com/office/drawing/2014/main" id="{C8F91925-23DD-498A-96EB-EB730431BABE}"/>
              </a:ext>
            </a:extLst>
          </p:cNvPr>
          <p:cNvSpPr>
            <a:spLocks noGrp="1" noChangeArrowheads="1"/>
          </p:cNvSpPr>
          <p:nvPr>
            <p:ph type="title" idx="4294967295"/>
          </p:nvPr>
        </p:nvSpPr>
        <p:spPr>
          <a:xfrm>
            <a:off x="457200" y="0"/>
            <a:ext cx="7543800" cy="838200"/>
          </a:xfrm>
        </p:spPr>
        <p:txBody>
          <a:bodyPr/>
          <a:lstStyle/>
          <a:p>
            <a:r>
              <a:rPr lang="en-US" altLang="en-US" sz="3200" dirty="0" err="1">
                <a:solidFill>
                  <a:srgbClr val="FFFF00"/>
                </a:solidFill>
                <a:latin typeface="Times New Roman" panose="02020603050405020304" pitchFamily="18" charset="0"/>
                <a:cs typeface="Times New Roman" panose="02020603050405020304" pitchFamily="18" charset="0"/>
              </a:rPr>
              <a:t>GÁC</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CHUÔNG</a:t>
            </a:r>
            <a:r>
              <a:rPr lang="en-US" altLang="en-US" sz="3200" dirty="0">
                <a:solidFill>
                  <a:srgbClr val="FFFF00"/>
                </a:solidFill>
                <a:latin typeface="Times New Roman" panose="02020603050405020304" pitchFamily="18" charset="0"/>
                <a:cs typeface="Times New Roman" panose="02020603050405020304" pitchFamily="18" charset="0"/>
              </a:rPr>
              <a:t> – </a:t>
            </a:r>
            <a:r>
              <a:rPr lang="en-US" altLang="en-US" sz="3200" dirty="0" err="1">
                <a:solidFill>
                  <a:srgbClr val="FFFF00"/>
                </a:solidFill>
                <a:latin typeface="Times New Roman" panose="02020603050405020304" pitchFamily="18" charset="0"/>
                <a:cs typeface="Times New Roman" panose="02020603050405020304" pitchFamily="18" charset="0"/>
              </a:rPr>
              <a:t>CHÙA</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KEO</a:t>
            </a:r>
            <a:endParaRPr lang="en-US" altLang="en-US" sz="3200" dirty="0">
              <a:solidFill>
                <a:srgbClr val="FFFF00"/>
              </a:solidFill>
              <a:latin typeface="Times New Roman" panose="02020603050405020304" pitchFamily="18" charset="0"/>
              <a:cs typeface="Times New Roman" panose="02020603050405020304" pitchFamily="18" charset="0"/>
            </a:endParaRPr>
          </a:p>
        </p:txBody>
      </p:sp>
      <p:pic>
        <p:nvPicPr>
          <p:cNvPr id="14340" name="Picture 4" descr="P1010335_2.jpg">
            <a:extLst>
              <a:ext uri="{FF2B5EF4-FFF2-40B4-BE49-F238E27FC236}">
                <a16:creationId xmlns="" xmlns:a16="http://schemas.microsoft.com/office/drawing/2014/main" id="{C93E056E-425B-48FF-AC49-1CFED8C981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838200"/>
            <a:ext cx="4571999"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108C34B0-6E55-460B-9421-C8697C252635}"/>
              </a:ext>
            </a:extLst>
          </p:cNvPr>
          <p:cNvSpPr txBox="1"/>
          <p:nvPr/>
        </p:nvSpPr>
        <p:spPr>
          <a:xfrm>
            <a:off x="0" y="838200"/>
            <a:ext cx="4191000" cy="5447645"/>
          </a:xfrm>
          <a:prstGeom prst="rect">
            <a:avLst/>
          </a:prstGeom>
          <a:noFill/>
        </p:spPr>
        <p:txBody>
          <a:bodyPr wrap="square">
            <a:spAutoFit/>
          </a:bodyPr>
          <a:lstStyle/>
          <a:p>
            <a:pPr algn="just">
              <a:tabLst>
                <a:tab pos="800100" algn="l"/>
              </a:tabLst>
            </a:pPr>
            <a:r>
              <a:rPr lang="pt-BR" sz="2800" dirty="0">
                <a:effectLst/>
                <a:latin typeface="Times New Roman" panose="02020603050405020304" pitchFamily="18" charset="0"/>
                <a:ea typeface="Times New Roman" panose="02020603050405020304" pitchFamily="18" charset="0"/>
              </a:rPr>
              <a:t>*</a:t>
            </a:r>
            <a:r>
              <a:rPr lang="pt-BR" sz="2400" dirty="0">
                <a:effectLst/>
                <a:latin typeface="Times New Roman" panose="02020603050405020304" pitchFamily="18" charset="0"/>
                <a:ea typeface="Times New Roman" panose="02020603050405020304" pitchFamily="18" charset="0"/>
              </a:rPr>
              <a:t>Gác chuông:</a:t>
            </a:r>
          </a:p>
          <a:p>
            <a:pPr algn="just">
              <a:tabLst>
                <a:tab pos="800100" algn="l"/>
              </a:tabLst>
            </a:pPr>
            <a:r>
              <a:rPr lang="pt-BR" sz="2400" dirty="0">
                <a:effectLst/>
                <a:latin typeface="Times New Roman" panose="02020603050405020304" pitchFamily="18" charset="0"/>
                <a:ea typeface="Times New Roman" panose="02020603050405020304" pitchFamily="18" charset="0"/>
              </a:rPr>
              <a:t> +Kiến trúc xây dựng bằng gỗ, có cách lắp ráp kết cấu chính xác, đẹp về hình dáng</a:t>
            </a:r>
          </a:p>
          <a:p>
            <a:pPr algn="just">
              <a:tabLst>
                <a:tab pos="800100" algn="l"/>
              </a:tabLst>
            </a:pPr>
            <a:r>
              <a:rPr lang="pt-BR" sz="2400" dirty="0">
                <a:effectLst/>
                <a:latin typeface="Times New Roman" panose="02020603050405020304" pitchFamily="18" charset="0"/>
                <a:ea typeface="Times New Roman" panose="02020603050405020304" pitchFamily="18" charset="0"/>
              </a:rPr>
              <a:t> +Ba tầng mái theo lối chồng diêm cao hơn 11 m, dưới tầng mái có 84 cửa dàn thành 3 tầng, 28 cụm lớn tạo thành những cánh tay đỡ mái.</a:t>
            </a:r>
            <a:endParaRPr lang="en-GB" sz="2400" dirty="0">
              <a:effectLst/>
              <a:latin typeface="Times New Roman" panose="02020603050405020304" pitchFamily="18" charset="0"/>
              <a:ea typeface="Times New Roman" panose="02020603050405020304" pitchFamily="18" charset="0"/>
            </a:endParaRPr>
          </a:p>
          <a:p>
            <a:pPr algn="just">
              <a:tabLst>
                <a:tab pos="800100" algn="l"/>
              </a:tabLst>
            </a:pPr>
            <a:r>
              <a:rPr lang="en-GB" sz="2400" dirty="0">
                <a:latin typeface="Times New Roman" panose="02020603050405020304" pitchFamily="18" charset="0"/>
                <a:ea typeface="Times New Roman" panose="02020603050405020304" pitchFamily="18" charset="0"/>
              </a:rPr>
              <a:t>+Ở </a:t>
            </a:r>
            <a:r>
              <a:rPr lang="en-GB" sz="2400" dirty="0" err="1">
                <a:latin typeface="Times New Roman" panose="02020603050405020304" pitchFamily="18" charset="0"/>
                <a:ea typeface="Times New Roman" panose="02020603050405020304" pitchFamily="18" charset="0"/>
              </a:rPr>
              <a:t>mỗi</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tầng</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mái</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gác</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chuông</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đều</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được</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làm</a:t>
            </a:r>
            <a:r>
              <a:rPr lang="en-GB" sz="2400" dirty="0">
                <a:latin typeface="Times New Roman" panose="02020603050405020304" pitchFamily="18" charset="0"/>
                <a:ea typeface="Times New Roman" panose="02020603050405020304" pitchFamily="18" charset="0"/>
              </a:rPr>
              <a:t> 4 </a:t>
            </a:r>
            <a:r>
              <a:rPr lang="en-GB" sz="2400" dirty="0" err="1">
                <a:latin typeface="Times New Roman" panose="02020603050405020304" pitchFamily="18" charset="0"/>
                <a:ea typeface="Times New Roman" panose="02020603050405020304" pitchFamily="18" charset="0"/>
              </a:rPr>
              <a:t>mái,mỗi</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mái</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đều</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có</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đầu</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đao</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cong</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mền</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mại</a:t>
            </a:r>
            <a:r>
              <a:rPr lang="en-GB" sz="2400" dirty="0">
                <a:latin typeface="Times New Roman" panose="02020603050405020304" pitchFamily="18" charset="0"/>
                <a:ea typeface="Times New Roman" panose="02020603050405020304" pitchFamily="18" charset="0"/>
              </a:rPr>
              <a:t>.</a:t>
            </a:r>
          </a:p>
          <a:p>
            <a:pPr algn="just">
              <a:tabLst>
                <a:tab pos="800100" algn="l"/>
              </a:tabLst>
            </a:pPr>
            <a:r>
              <a:rPr lang="pt-BR" sz="2400" dirty="0">
                <a:effectLst/>
                <a:latin typeface="Times New Roman" panose="02020603050405020304" pitchFamily="18" charset="0"/>
                <a:ea typeface="Times New Roman" panose="02020603050405020304" pitchFamily="18" charset="0"/>
              </a:rPr>
              <a:t>Các tầng mái uố</a:t>
            </a:r>
            <a:r>
              <a:rPr lang="pt-BR" sz="2800" dirty="0">
                <a:effectLst/>
                <a:latin typeface="Times New Roman" panose="02020603050405020304" pitchFamily="18" charset="0"/>
                <a:ea typeface="Times New Roman" panose="02020603050405020304" pitchFamily="18" charset="0"/>
              </a:rPr>
              <a:t>n </a:t>
            </a:r>
            <a:r>
              <a:rPr lang="pt-BR" sz="2400" dirty="0">
                <a:effectLst/>
                <a:latin typeface="Times New Roman" panose="02020603050405020304" pitchFamily="18" charset="0"/>
                <a:ea typeface="Times New Roman" panose="02020603050405020304" pitchFamily="18" charset="0"/>
              </a:rPr>
              <a:t>cong thanh thoát đẹp và trang nghiêm</a:t>
            </a:r>
            <a:r>
              <a:rPr lang="pt-BR" sz="2800" dirty="0">
                <a:effectLst/>
                <a:latin typeface="Times New Roman" panose="02020603050405020304" pitchFamily="18" charset="0"/>
                <a:ea typeface="Times New Roman" panose="02020603050405020304" pitchFamily="18" charset="0"/>
              </a:rPr>
              <a:t>.</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5612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ác chuông Chùa Keo Thái Bình 9.12.2019 | vbac nguyen | Flickr">
            <a:extLst>
              <a:ext uri="{FF2B5EF4-FFF2-40B4-BE49-F238E27FC236}">
                <a16:creationId xmlns="" xmlns:a16="http://schemas.microsoft.com/office/drawing/2014/main" id="{2C566D32-4579-41C0-A3B9-AE3EF119E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24642F45-38FE-4777-AD48-4B833F1F0DD7}"/>
              </a:ext>
            </a:extLst>
          </p:cNvPr>
          <p:cNvPicPr>
            <a:picLocks noChangeAspect="1"/>
          </p:cNvPicPr>
          <p:nvPr/>
        </p:nvPicPr>
        <p:blipFill>
          <a:blip r:embed="rId3"/>
          <a:stretch>
            <a:fillRect/>
          </a:stretch>
        </p:blipFill>
        <p:spPr>
          <a:xfrm>
            <a:off x="1447800" y="76200"/>
            <a:ext cx="6477000" cy="914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ết cấu gỗ gác chuông ">
            <a:extLst>
              <a:ext uri="{FF2B5EF4-FFF2-40B4-BE49-F238E27FC236}">
                <a16:creationId xmlns="" xmlns:a16="http://schemas.microsoft.com/office/drawing/2014/main" id="{FA801A4E-2278-49A9-BC97-ADEA3EC76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4" y="909711"/>
            <a:ext cx="9106486" cy="594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6B0A4BA3-51A2-4A42-AF41-367B381A6170}"/>
              </a:ext>
            </a:extLst>
          </p:cNvPr>
          <p:cNvSpPr txBox="1"/>
          <p:nvPr/>
        </p:nvSpPr>
        <p:spPr>
          <a:xfrm>
            <a:off x="914400" y="152400"/>
            <a:ext cx="7315200" cy="584775"/>
          </a:xfrm>
          <a:prstGeom prst="rect">
            <a:avLst/>
          </a:prstGeom>
          <a:noFill/>
        </p:spPr>
        <p:txBody>
          <a:bodyPr wrap="square">
            <a:spAutoFit/>
          </a:bodyPr>
          <a:lstStyle/>
          <a:p>
            <a:pPr algn="ctr"/>
            <a:r>
              <a:rPr lang="vi-VN" sz="3200" b="0" i="0" dirty="0">
                <a:solidFill>
                  <a:srgbClr val="FFFF00"/>
                </a:solidFill>
                <a:effectLst/>
                <a:latin typeface="Times New Roman" panose="02020603050405020304" pitchFamily="18" charset="0"/>
                <a:cs typeface="Times New Roman" panose="02020603050405020304" pitchFamily="18" charset="0"/>
              </a:rPr>
              <a:t>Kết cấu gỗ gác chuông được ghép sít sao </a:t>
            </a:r>
            <a:endParaRPr lang="en-GB"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223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hùa Keo Thái Bình – ngôi chùa cổ đẹp bậc nhất Việt Nam">
            <a:extLst>
              <a:ext uri="{FF2B5EF4-FFF2-40B4-BE49-F238E27FC236}">
                <a16:creationId xmlns="" xmlns:a16="http://schemas.microsoft.com/office/drawing/2014/main" id="{2276A3E5-B715-4F9E-90DA-7AEC49518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2B46E7BB-D1F4-4769-8351-9096F0FE6606}"/>
              </a:ext>
            </a:extLst>
          </p:cNvPr>
          <p:cNvSpPr txBox="1">
            <a:spLocks noChangeArrowheads="1"/>
          </p:cNvSpPr>
          <p:nvPr/>
        </p:nvSpPr>
        <p:spPr bwMode="auto">
          <a:xfrm>
            <a:off x="1371600" y="0"/>
            <a:ext cx="6400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a:lstStyle>
          <a:p>
            <a:pPr eaLnBrk="1" hangingPunct="1"/>
            <a:r>
              <a:rPr lang="en-US" altLang="en-US" sz="3200" dirty="0" err="1">
                <a:solidFill>
                  <a:srgbClr val="FFFF00"/>
                </a:solidFill>
                <a:latin typeface="Times New Roman" panose="02020603050405020304" pitchFamily="18" charset="0"/>
                <a:cs typeface="Times New Roman" panose="02020603050405020304" pitchFamily="18" charset="0"/>
              </a:rPr>
              <a:t>Khánh</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đá</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trong</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gác</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chuông</a:t>
            </a:r>
            <a:endParaRPr lang="en-US" altLang="en-US"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644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Quả chuông đồng lớn ">
            <a:extLst>
              <a:ext uri="{FF2B5EF4-FFF2-40B4-BE49-F238E27FC236}">
                <a16:creationId xmlns="" xmlns:a16="http://schemas.microsoft.com/office/drawing/2014/main" id="{C210BCA6-C23C-4510-A3FC-F6CEE5669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271" y="1524000"/>
            <a:ext cx="3505200" cy="5105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79666999-C6E2-496D-8A4D-73DFFF1A63FE}"/>
              </a:ext>
            </a:extLst>
          </p:cNvPr>
          <p:cNvSpPr txBox="1"/>
          <p:nvPr/>
        </p:nvSpPr>
        <p:spPr>
          <a:xfrm>
            <a:off x="0" y="228600"/>
            <a:ext cx="8915400" cy="1569660"/>
          </a:xfrm>
          <a:prstGeom prst="rect">
            <a:avLst/>
          </a:prstGeom>
          <a:noFill/>
        </p:spPr>
        <p:txBody>
          <a:bodyPr wrap="square">
            <a:spAutoFit/>
          </a:bodyPr>
          <a:lstStyle/>
          <a:p>
            <a:r>
              <a:rPr lang="en-US" sz="2400" b="0" i="0" dirty="0">
                <a:solidFill>
                  <a:srgbClr val="FFFF00"/>
                </a:solidFill>
                <a:effectLst/>
                <a:latin typeface="tahoma" panose="020B0604030504040204" pitchFamily="34" charset="0"/>
              </a:rPr>
              <a:t>C</a:t>
            </a:r>
            <a:r>
              <a:rPr lang="vi-VN" sz="2400" b="0" i="0" dirty="0">
                <a:solidFill>
                  <a:srgbClr val="FFFF00"/>
                </a:solidFill>
                <a:effectLst/>
                <a:latin typeface="tahoma" panose="020B0604030504040204" pitchFamily="34" charset="0"/>
              </a:rPr>
              <a:t>ùng với ba quả chuông đồng nặng gần 2 tấn được đúc về sau và treo ở chính tâm gác chuông (chuông lớn treo ở tầng hai đúc năm 1686, hai chuông nhỏ treo ở tầng ba và tầng thượng đều đúc năm 1796</a:t>
            </a:r>
            <a:r>
              <a:rPr lang="en-US" sz="2400" b="0" i="0" dirty="0">
                <a:solidFill>
                  <a:srgbClr val="FFFF00"/>
                </a:solidFill>
                <a:effectLst/>
                <a:latin typeface="tahoma" panose="020B0604030504040204" pitchFamily="34" charset="0"/>
              </a:rPr>
              <a:t>)</a:t>
            </a:r>
            <a:endParaRPr lang="en-GB" sz="2400" dirty="0">
              <a:solidFill>
                <a:srgbClr val="FFFF00"/>
              </a:solidFill>
            </a:endParaRPr>
          </a:p>
        </p:txBody>
      </p:sp>
      <p:sp>
        <p:nvSpPr>
          <p:cNvPr id="6" name="TextBox 5">
            <a:extLst>
              <a:ext uri="{FF2B5EF4-FFF2-40B4-BE49-F238E27FC236}">
                <a16:creationId xmlns="" xmlns:a16="http://schemas.microsoft.com/office/drawing/2014/main" id="{DA49D7DE-7451-44DD-9D5F-43B6A2DD2E61}"/>
              </a:ext>
            </a:extLst>
          </p:cNvPr>
          <p:cNvSpPr txBox="1"/>
          <p:nvPr/>
        </p:nvSpPr>
        <p:spPr>
          <a:xfrm>
            <a:off x="248528" y="2971800"/>
            <a:ext cx="5121813" cy="830997"/>
          </a:xfrm>
          <a:prstGeom prst="rect">
            <a:avLst/>
          </a:prstGeom>
          <a:noFill/>
        </p:spPr>
        <p:txBody>
          <a:bodyPr wrap="square">
            <a:spAutoFit/>
          </a:bodyPr>
          <a:lstStyle/>
          <a:p>
            <a:r>
              <a:rPr lang="en-GB" sz="2400" b="0" i="0" dirty="0" err="1">
                <a:solidFill>
                  <a:srgbClr val="FFFF00"/>
                </a:solidFill>
                <a:effectLst/>
                <a:latin typeface="tahoma" panose="020B0604030504040204" pitchFamily="34" charset="0"/>
              </a:rPr>
              <a:t>Quả</a:t>
            </a:r>
            <a:r>
              <a:rPr lang="en-GB" sz="2400" b="0" i="0" dirty="0">
                <a:solidFill>
                  <a:srgbClr val="FFFF00"/>
                </a:solidFill>
                <a:effectLst/>
                <a:latin typeface="tahoma" panose="020B0604030504040204" pitchFamily="34" charset="0"/>
              </a:rPr>
              <a:t> </a:t>
            </a:r>
            <a:r>
              <a:rPr lang="en-GB" sz="2400" b="0" i="0" dirty="0" err="1">
                <a:solidFill>
                  <a:srgbClr val="FFFF00"/>
                </a:solidFill>
                <a:effectLst/>
                <a:latin typeface="tahoma" panose="020B0604030504040204" pitchFamily="34" charset="0"/>
              </a:rPr>
              <a:t>chuông</a:t>
            </a:r>
            <a:r>
              <a:rPr lang="en-GB" sz="2400" b="0" i="0" dirty="0">
                <a:solidFill>
                  <a:srgbClr val="FFFF00"/>
                </a:solidFill>
                <a:effectLst/>
                <a:latin typeface="tahoma" panose="020B0604030504040204" pitchFamily="34" charset="0"/>
              </a:rPr>
              <a:t> </a:t>
            </a:r>
            <a:r>
              <a:rPr lang="en-GB" sz="2400" b="0" i="0" dirty="0" err="1">
                <a:solidFill>
                  <a:srgbClr val="FFFF00"/>
                </a:solidFill>
                <a:effectLst/>
                <a:latin typeface="tahoma" panose="020B0604030504040204" pitchFamily="34" charset="0"/>
              </a:rPr>
              <a:t>đồng</a:t>
            </a:r>
            <a:r>
              <a:rPr lang="en-GB" sz="2400" b="0" i="0" dirty="0">
                <a:solidFill>
                  <a:srgbClr val="FFFF00"/>
                </a:solidFill>
                <a:effectLst/>
                <a:latin typeface="tahoma" panose="020B0604030504040204" pitchFamily="34" charset="0"/>
              </a:rPr>
              <a:t> </a:t>
            </a:r>
            <a:r>
              <a:rPr lang="en-GB" sz="2400" b="0" i="0" dirty="0" err="1">
                <a:solidFill>
                  <a:srgbClr val="FFFF00"/>
                </a:solidFill>
                <a:effectLst/>
                <a:latin typeface="tahoma" panose="020B0604030504040204" pitchFamily="34" charset="0"/>
              </a:rPr>
              <a:t>lớn</a:t>
            </a:r>
            <a:r>
              <a:rPr lang="en-GB" sz="2400" b="0" i="0" dirty="0">
                <a:solidFill>
                  <a:srgbClr val="FFFF00"/>
                </a:solidFill>
                <a:effectLst/>
                <a:latin typeface="tahoma" panose="020B0604030504040204" pitchFamily="34" charset="0"/>
              </a:rPr>
              <a:t> </a:t>
            </a:r>
            <a:r>
              <a:rPr lang="en-GB" sz="2400" b="0" i="0" dirty="0" err="1">
                <a:solidFill>
                  <a:srgbClr val="FFFF00"/>
                </a:solidFill>
                <a:effectLst/>
                <a:latin typeface="tahoma" panose="020B0604030504040204" pitchFamily="34" charset="0"/>
              </a:rPr>
              <a:t>có</a:t>
            </a:r>
            <a:r>
              <a:rPr lang="en-GB" sz="2400" b="0" i="0" dirty="0">
                <a:solidFill>
                  <a:srgbClr val="FFFF00"/>
                </a:solidFill>
                <a:effectLst/>
                <a:latin typeface="tahoma" panose="020B0604030504040204" pitchFamily="34" charset="0"/>
              </a:rPr>
              <a:t> </a:t>
            </a:r>
            <a:r>
              <a:rPr lang="en-GB" sz="2400" b="0" i="0" dirty="0" err="1">
                <a:solidFill>
                  <a:srgbClr val="FFFF00"/>
                </a:solidFill>
                <a:effectLst/>
                <a:latin typeface="tahoma" panose="020B0604030504040204" pitchFamily="34" charset="0"/>
              </a:rPr>
              <a:t>khắc</a:t>
            </a:r>
            <a:r>
              <a:rPr lang="en-GB" sz="2400" b="0" i="0" dirty="0">
                <a:solidFill>
                  <a:srgbClr val="FFFF00"/>
                </a:solidFill>
                <a:effectLst/>
                <a:latin typeface="tahoma" panose="020B0604030504040204" pitchFamily="34" charset="0"/>
              </a:rPr>
              <a:t> </a:t>
            </a:r>
            <a:r>
              <a:rPr lang="en-GB" sz="2400" b="0" i="0" dirty="0" err="1">
                <a:solidFill>
                  <a:srgbClr val="FFFF00"/>
                </a:solidFill>
                <a:effectLst/>
                <a:latin typeface="tahoma" panose="020B0604030504040204" pitchFamily="34" charset="0"/>
              </a:rPr>
              <a:t>cả</a:t>
            </a:r>
            <a:r>
              <a:rPr lang="en-GB" sz="2400" b="0" i="0" dirty="0">
                <a:solidFill>
                  <a:srgbClr val="FFFF00"/>
                </a:solidFill>
                <a:effectLst/>
                <a:latin typeface="tahoma" panose="020B0604030504040204" pitchFamily="34" charset="0"/>
              </a:rPr>
              <a:t> </a:t>
            </a:r>
            <a:r>
              <a:rPr lang="en-GB" sz="2400" b="0" i="0" dirty="0" err="1">
                <a:solidFill>
                  <a:srgbClr val="FFFF00"/>
                </a:solidFill>
                <a:effectLst/>
                <a:latin typeface="tahoma" panose="020B0604030504040204" pitchFamily="34" charset="0"/>
              </a:rPr>
              <a:t>bài</a:t>
            </a:r>
            <a:r>
              <a:rPr lang="en-GB" sz="2400" b="0" i="0" dirty="0">
                <a:solidFill>
                  <a:srgbClr val="FFFF00"/>
                </a:solidFill>
                <a:effectLst/>
                <a:latin typeface="tahoma" panose="020B0604030504040204" pitchFamily="34" charset="0"/>
              </a:rPr>
              <a:t> </a:t>
            </a:r>
            <a:r>
              <a:rPr lang="en-GB" sz="2400" b="0" i="0" dirty="0" err="1">
                <a:solidFill>
                  <a:srgbClr val="FFFF00"/>
                </a:solidFill>
                <a:effectLst/>
                <a:latin typeface="tahoma" panose="020B0604030504040204" pitchFamily="34" charset="0"/>
              </a:rPr>
              <a:t>minh</a:t>
            </a:r>
            <a:endParaRPr lang="en-GB" sz="2400" dirty="0">
              <a:solidFill>
                <a:srgbClr val="FFFF00"/>
              </a:solidFill>
            </a:endParaRPr>
          </a:p>
        </p:txBody>
      </p:sp>
    </p:spTree>
    <p:extLst>
      <p:ext uri="{BB962C8B-B14F-4D97-AF65-F5344CB8AC3E}">
        <p14:creationId xmlns:p14="http://schemas.microsoft.com/office/powerpoint/2010/main" val="3861343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Tìm hiểu lễ Hội chùa Keo, di sản văn hóa phi vật thể quốc gia">
            <a:extLst>
              <a:ext uri="{FF2B5EF4-FFF2-40B4-BE49-F238E27FC236}">
                <a16:creationId xmlns="" xmlns:a16="http://schemas.microsoft.com/office/drawing/2014/main" id="{9E36C507-A603-48A0-9845-50CA9380E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C2A5A91F-EB42-429F-A902-2B56E8421874}"/>
              </a:ext>
            </a:extLst>
          </p:cNvPr>
          <p:cNvSpPr txBox="1"/>
          <p:nvPr/>
        </p:nvSpPr>
        <p:spPr>
          <a:xfrm>
            <a:off x="0" y="152400"/>
            <a:ext cx="9144000" cy="1200329"/>
          </a:xfrm>
          <a:prstGeom prst="rect">
            <a:avLst/>
          </a:prstGeom>
          <a:noFill/>
        </p:spPr>
        <p:txBody>
          <a:bodyPr wrap="square">
            <a:spAutoFit/>
          </a:bodyPr>
          <a:lstStyle/>
          <a:p>
            <a:r>
              <a:rPr lang="vi-VN" sz="2400" b="0" i="0" dirty="0">
                <a:solidFill>
                  <a:srgbClr val="FFFF00"/>
                </a:solidFill>
                <a:effectLst/>
                <a:latin typeface="tahoma" panose="020B0604030504040204" pitchFamily="34" charset="0"/>
              </a:rPr>
              <a:t>Chùa Keo mở hội Xuân vào ngày mồng bốn tháng Giêng âm lịch, nhưng hội Thu mới là hội chính, kỷ niệm ngày thiền sư Không Lộ qua đời, được tổ chức từ 13 - 15 tháng Chín âm lịch.</a:t>
            </a:r>
            <a:endParaRPr lang="en-GB" sz="2400" dirty="0">
              <a:solidFill>
                <a:srgbClr val="FFFF00"/>
              </a:solidFill>
            </a:endParaRPr>
          </a:p>
        </p:txBody>
      </p:sp>
    </p:spTree>
    <p:extLst>
      <p:ext uri="{BB962C8B-B14F-4D97-AF65-F5344CB8AC3E}">
        <p14:creationId xmlns:p14="http://schemas.microsoft.com/office/powerpoint/2010/main" val="133556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 xmlns:a16="http://schemas.microsoft.com/office/drawing/2014/main" id="{1A96E4EC-2FD6-413D-8554-F4B1374ECF05}"/>
              </a:ext>
            </a:extLst>
          </p:cNvPr>
          <p:cNvSpPr>
            <a:spLocks noGrp="1" noChangeArrowheads="1"/>
          </p:cNvSpPr>
          <p:nvPr>
            <p:ph type="title" idx="4294967295"/>
          </p:nvPr>
        </p:nvSpPr>
        <p:spPr>
          <a:xfrm>
            <a:off x="0" y="0"/>
            <a:ext cx="9144000" cy="1600200"/>
          </a:xfrm>
        </p:spPr>
        <p:txBody>
          <a:bodyPr>
            <a:normAutofit fontScale="90000"/>
          </a:bodyPr>
          <a:lstStyle/>
          <a:p>
            <a:pPr algn="l"/>
            <a:r>
              <a:rPr lang="en-US" altLang="en-US" sz="3600" dirty="0">
                <a:solidFill>
                  <a:srgbClr val="FFFF00"/>
                </a:solidFill>
                <a:latin typeface="Times New Roman" panose="02020603050405020304" pitchFamily="18" charset="0"/>
              </a:rPr>
              <a:t>II. </a:t>
            </a:r>
            <a:r>
              <a:rPr lang="en-US" altLang="en-US" sz="3600" u="sng" dirty="0" err="1">
                <a:solidFill>
                  <a:srgbClr val="FFFF00"/>
                </a:solidFill>
                <a:latin typeface="Times New Roman" panose="02020603050405020304" pitchFamily="18" charset="0"/>
              </a:rPr>
              <a:t>Điêu</a:t>
            </a:r>
            <a:r>
              <a:rPr lang="en-US" altLang="en-US" sz="3600" u="sng" dirty="0">
                <a:solidFill>
                  <a:srgbClr val="FFFF00"/>
                </a:solidFill>
                <a:latin typeface="Times New Roman" panose="02020603050405020304" pitchFamily="18" charset="0"/>
              </a:rPr>
              <a:t> </a:t>
            </a:r>
            <a:r>
              <a:rPr lang="en-US" altLang="en-US" sz="3600" u="sng" dirty="0" err="1">
                <a:solidFill>
                  <a:srgbClr val="FFFF00"/>
                </a:solidFill>
                <a:latin typeface="Times New Roman" panose="02020603050405020304" pitchFamily="18" charset="0"/>
              </a:rPr>
              <a:t>khắc</a:t>
            </a:r>
            <a:r>
              <a:rPr lang="en-US" altLang="en-US" sz="3600" u="sng" dirty="0">
                <a:solidFill>
                  <a:srgbClr val="FFFF00"/>
                </a:solidFill>
                <a:latin typeface="Times New Roman" panose="02020603050405020304" pitchFamily="18" charset="0"/>
              </a:rPr>
              <a:t> </a:t>
            </a:r>
            <a:r>
              <a:rPr lang="en-US" altLang="en-US" sz="3600" u="sng" dirty="0" err="1">
                <a:solidFill>
                  <a:srgbClr val="FFFF00"/>
                </a:solidFill>
                <a:latin typeface="Times New Roman" panose="02020603050405020304" pitchFamily="18" charset="0"/>
              </a:rPr>
              <a:t>và</a:t>
            </a:r>
            <a:r>
              <a:rPr lang="en-US" altLang="en-US" sz="3600" u="sng" dirty="0">
                <a:solidFill>
                  <a:srgbClr val="FFFF00"/>
                </a:solidFill>
                <a:latin typeface="Times New Roman" panose="02020603050405020304" pitchFamily="18" charset="0"/>
              </a:rPr>
              <a:t> </a:t>
            </a:r>
            <a:r>
              <a:rPr lang="en-US" altLang="en-US" sz="3600" u="sng" dirty="0" err="1">
                <a:solidFill>
                  <a:srgbClr val="FFFF00"/>
                </a:solidFill>
                <a:latin typeface="Times New Roman" panose="02020603050405020304" pitchFamily="18" charset="0"/>
              </a:rPr>
              <a:t>chạm</a:t>
            </a:r>
            <a:r>
              <a:rPr lang="en-US" altLang="en-US" sz="3600" u="sng" dirty="0">
                <a:solidFill>
                  <a:srgbClr val="FFFF00"/>
                </a:solidFill>
                <a:latin typeface="Times New Roman" panose="02020603050405020304" pitchFamily="18" charset="0"/>
              </a:rPr>
              <a:t> </a:t>
            </a:r>
            <a:r>
              <a:rPr lang="en-US" altLang="en-US" sz="3600" u="sng" dirty="0" err="1">
                <a:solidFill>
                  <a:srgbClr val="FFFF00"/>
                </a:solidFill>
                <a:latin typeface="Times New Roman" panose="02020603050405020304" pitchFamily="18" charset="0"/>
              </a:rPr>
              <a:t>khắc</a:t>
            </a:r>
            <a:r>
              <a:rPr lang="en-US" altLang="en-US" sz="3600" u="sng" dirty="0">
                <a:solidFill>
                  <a:srgbClr val="FFFF00"/>
                </a:solidFill>
                <a:latin typeface="Times New Roman" panose="02020603050405020304" pitchFamily="18" charset="0"/>
              </a:rPr>
              <a:t> </a:t>
            </a:r>
            <a:r>
              <a:rPr lang="en-US" altLang="en-US" sz="3600" u="sng" dirty="0" err="1">
                <a:solidFill>
                  <a:srgbClr val="FFFF00"/>
                </a:solidFill>
                <a:latin typeface="Times New Roman" panose="02020603050405020304" pitchFamily="18" charset="0"/>
              </a:rPr>
              <a:t>trang</a:t>
            </a:r>
            <a:r>
              <a:rPr lang="en-US" altLang="en-US" sz="3600" u="sng" dirty="0">
                <a:solidFill>
                  <a:srgbClr val="FFFF00"/>
                </a:solidFill>
                <a:latin typeface="Times New Roman" panose="02020603050405020304" pitchFamily="18" charset="0"/>
              </a:rPr>
              <a:t> </a:t>
            </a:r>
            <a:r>
              <a:rPr lang="en-US" altLang="en-US" sz="3600" u="sng" dirty="0" err="1">
                <a:solidFill>
                  <a:srgbClr val="FFFF00"/>
                </a:solidFill>
                <a:latin typeface="Times New Roman" panose="02020603050405020304" pitchFamily="18" charset="0"/>
              </a:rPr>
              <a:t>trí</a:t>
            </a:r>
            <a:r>
              <a:rPr lang="en-US" altLang="en-US" sz="3600" u="sng" dirty="0">
                <a:solidFill>
                  <a:srgbClr val="FFFF00"/>
                </a:solidFill>
                <a:latin typeface="Times New Roman" panose="02020603050405020304" pitchFamily="18" charset="0"/>
              </a:rPr>
              <a:t/>
            </a:r>
            <a:br>
              <a:rPr lang="en-US" altLang="en-US" sz="3600" u="sng" dirty="0">
                <a:solidFill>
                  <a:srgbClr val="FFFF00"/>
                </a:solidFill>
                <a:latin typeface="Times New Roman" panose="02020603050405020304" pitchFamily="18" charset="0"/>
              </a:rPr>
            </a:br>
            <a:r>
              <a:rPr lang="en-US" altLang="en-US" sz="3600" u="sng" dirty="0">
                <a:solidFill>
                  <a:srgbClr val="FFFF00"/>
                </a:solidFill>
                <a:latin typeface="Times New Roman" panose="02020603050405020304" pitchFamily="18" charset="0"/>
              </a:rPr>
              <a:t>1. </a:t>
            </a:r>
            <a:r>
              <a:rPr lang="en-US" altLang="en-US" sz="3600" u="sng" dirty="0" err="1">
                <a:solidFill>
                  <a:srgbClr val="FFFF00"/>
                </a:solidFill>
                <a:latin typeface="Times New Roman" panose="02020603050405020304" pitchFamily="18" charset="0"/>
              </a:rPr>
              <a:t>Điêu</a:t>
            </a:r>
            <a:r>
              <a:rPr lang="en-US" altLang="en-US" sz="3600" u="sng" dirty="0">
                <a:solidFill>
                  <a:srgbClr val="FFFF00"/>
                </a:solidFill>
                <a:latin typeface="Times New Roman" panose="02020603050405020304" pitchFamily="18" charset="0"/>
              </a:rPr>
              <a:t> </a:t>
            </a:r>
            <a:r>
              <a:rPr lang="en-US" altLang="en-US" sz="3600" u="sng" dirty="0" err="1">
                <a:solidFill>
                  <a:srgbClr val="FFFF00"/>
                </a:solidFill>
                <a:latin typeface="Times New Roman" panose="02020603050405020304" pitchFamily="18" charset="0"/>
              </a:rPr>
              <a:t>khắc</a:t>
            </a:r>
            <a:r>
              <a:rPr lang="en-US" altLang="en-US" sz="3600" u="sng" dirty="0">
                <a:solidFill>
                  <a:srgbClr val="FFFF00"/>
                </a:solidFill>
                <a:latin typeface="Times New Roman" panose="02020603050405020304" pitchFamily="18" charset="0"/>
              </a:rPr>
              <a:t>.</a:t>
            </a:r>
            <a:r>
              <a:rPr lang="en-US" altLang="en-US" sz="3600" dirty="0">
                <a:solidFill>
                  <a:srgbClr val="FFFF00"/>
                </a:solidFill>
                <a:latin typeface="Times New Roman" panose="02020603050405020304" pitchFamily="18" charset="0"/>
              </a:rPr>
              <a:t/>
            </a:r>
            <a:br>
              <a:rPr lang="en-US" altLang="en-US" sz="3600" dirty="0">
                <a:solidFill>
                  <a:srgbClr val="FFFF00"/>
                </a:solidFill>
                <a:latin typeface="Times New Roman" panose="02020603050405020304" pitchFamily="18" charset="0"/>
              </a:rPr>
            </a:br>
            <a:r>
              <a:rPr lang="en-US" altLang="en-US" sz="3200" dirty="0" err="1">
                <a:solidFill>
                  <a:srgbClr val="FFFF00"/>
                </a:solidFill>
                <a:latin typeface=".VnTime" pitchFamily="34" charset="0"/>
              </a:rPr>
              <a:t>T­ượng</a:t>
            </a:r>
            <a:r>
              <a:rPr lang="en-US" altLang="en-US" sz="3200" dirty="0">
                <a:solidFill>
                  <a:srgbClr val="FFFF00"/>
                </a:solidFill>
                <a:latin typeface=".VnTime" pitchFamily="34" charset="0"/>
              </a:rPr>
              <a:t> </a:t>
            </a:r>
            <a:r>
              <a:rPr lang="en-US" altLang="en-US" sz="3200" dirty="0" err="1">
                <a:solidFill>
                  <a:srgbClr val="FFFF00"/>
                </a:solidFill>
                <a:latin typeface=".VnTime" pitchFamily="34" charset="0"/>
              </a:rPr>
              <a:t>phËt</a:t>
            </a:r>
            <a:r>
              <a:rPr lang="en-US" altLang="en-US" sz="3200" dirty="0">
                <a:solidFill>
                  <a:srgbClr val="FFFF00"/>
                </a:solidFill>
                <a:latin typeface=".VnTime" pitchFamily="34" charset="0"/>
              </a:rPr>
              <a:t> </a:t>
            </a:r>
            <a:r>
              <a:rPr lang="en-US" altLang="en-US" sz="3200" dirty="0" err="1">
                <a:solidFill>
                  <a:srgbClr val="FFFF00"/>
                </a:solidFill>
                <a:latin typeface=".VnTime" pitchFamily="34" charset="0"/>
              </a:rPr>
              <a:t>quan</a:t>
            </a:r>
            <a:r>
              <a:rPr lang="en-US" altLang="en-US" sz="3200" dirty="0">
                <a:solidFill>
                  <a:srgbClr val="FFFF00"/>
                </a:solidFill>
                <a:latin typeface=".VnTime" pitchFamily="34" charset="0"/>
              </a:rPr>
              <a:t> ©m </a:t>
            </a:r>
            <a:r>
              <a:rPr lang="en-US" altLang="en-US" sz="3200" dirty="0" err="1">
                <a:solidFill>
                  <a:srgbClr val="FFFF00"/>
                </a:solidFill>
                <a:latin typeface=".VnTime" pitchFamily="34" charset="0"/>
              </a:rPr>
              <a:t>ngh×n</a:t>
            </a:r>
            <a:r>
              <a:rPr lang="en-US" altLang="en-US" sz="3200" dirty="0">
                <a:solidFill>
                  <a:srgbClr val="FFFF00"/>
                </a:solidFill>
                <a:latin typeface=".VnTime" pitchFamily="34" charset="0"/>
              </a:rPr>
              <a:t> </a:t>
            </a:r>
            <a:r>
              <a:rPr lang="en-US" altLang="en-US" sz="3200" dirty="0" err="1">
                <a:solidFill>
                  <a:srgbClr val="FFFF00"/>
                </a:solidFill>
                <a:latin typeface=".VnTime" pitchFamily="34" charset="0"/>
              </a:rPr>
              <a:t>m¾t</a:t>
            </a:r>
            <a:r>
              <a:rPr lang="en-US" altLang="en-US" sz="3200" dirty="0">
                <a:solidFill>
                  <a:srgbClr val="FFFF00"/>
                </a:solidFill>
                <a:latin typeface=".VnTime" pitchFamily="34" charset="0"/>
              </a:rPr>
              <a:t> </a:t>
            </a:r>
            <a:r>
              <a:rPr lang="en-US" altLang="en-US" sz="3200" dirty="0" err="1">
                <a:solidFill>
                  <a:srgbClr val="FFFF00"/>
                </a:solidFill>
                <a:latin typeface=".VnTime" pitchFamily="34" charset="0"/>
              </a:rPr>
              <a:t>ngh×n</a:t>
            </a:r>
            <a:r>
              <a:rPr lang="en-US" altLang="en-US" sz="3200" dirty="0">
                <a:solidFill>
                  <a:srgbClr val="FFFF00"/>
                </a:solidFill>
                <a:latin typeface=".VnTime" pitchFamily="34" charset="0"/>
              </a:rPr>
              <a:t> </a:t>
            </a:r>
            <a:r>
              <a:rPr lang="en-US" altLang="en-US" sz="3200" dirty="0" err="1">
                <a:solidFill>
                  <a:srgbClr val="FFFF00"/>
                </a:solidFill>
                <a:latin typeface=".VnTime" pitchFamily="34" charset="0"/>
              </a:rPr>
              <a:t>tay</a:t>
            </a:r>
            <a:endParaRPr lang="en-US" altLang="en-US" sz="3200" dirty="0">
              <a:solidFill>
                <a:srgbClr val="FFFF00"/>
              </a:solidFill>
              <a:latin typeface=".VnTime" pitchFamily="34" charset="0"/>
            </a:endParaRPr>
          </a:p>
        </p:txBody>
      </p:sp>
      <p:sp>
        <p:nvSpPr>
          <p:cNvPr id="21507" name="Rectangle 3">
            <a:extLst>
              <a:ext uri="{FF2B5EF4-FFF2-40B4-BE49-F238E27FC236}">
                <a16:creationId xmlns="" xmlns:a16="http://schemas.microsoft.com/office/drawing/2014/main" id="{186A3253-CCF8-447B-9583-3546231CBAF1}"/>
              </a:ext>
            </a:extLst>
          </p:cNvPr>
          <p:cNvSpPr>
            <a:spLocks noGrp="1" noChangeArrowheads="1"/>
          </p:cNvSpPr>
          <p:nvPr>
            <p:ph idx="4294967295"/>
          </p:nvPr>
        </p:nvSpPr>
        <p:spPr>
          <a:xfrm>
            <a:off x="152400" y="1600201"/>
            <a:ext cx="8839200" cy="3657600"/>
          </a:xfrm>
        </p:spPr>
        <p:txBody>
          <a:bodyPr/>
          <a:lstStyle/>
          <a:p>
            <a:pPr marL="0" indent="0">
              <a:buNone/>
            </a:pPr>
            <a:r>
              <a:rPr lang="en-US" altLang="en-US" dirty="0">
                <a:latin typeface="Times New Roman" panose="02020603050405020304" pitchFamily="18" charset="0"/>
              </a:rPr>
              <a:t>*</a:t>
            </a:r>
            <a:r>
              <a:rPr lang="en-US" altLang="en-US" dirty="0" err="1">
                <a:solidFill>
                  <a:srgbClr val="FF0000"/>
                </a:solidFill>
                <a:latin typeface="Times New Roman" panose="02020603050405020304" pitchFamily="18" charset="0"/>
              </a:rPr>
              <a:t>Lớp</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hãy</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tìm</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hiểu</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và</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trả</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lời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câu</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hỏi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thảo</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luận</a:t>
            </a:r>
            <a:r>
              <a:rPr lang="en-US" altLang="en-US" dirty="0">
                <a:solidFill>
                  <a:srgbClr val="FF0000"/>
                </a:solidFill>
                <a:latin typeface="Times New Roman" panose="02020603050405020304" pitchFamily="18" charset="0"/>
              </a:rPr>
              <a:t>.</a:t>
            </a:r>
          </a:p>
          <a:p>
            <a:r>
              <a:rPr lang="en-US" altLang="en-US" dirty="0">
                <a:latin typeface="Times New Roman" panose="02020603050405020304" pitchFamily="18" charset="0"/>
              </a:rPr>
              <a:t> </a:t>
            </a:r>
            <a:r>
              <a:rPr lang="en-US" altLang="en-US" dirty="0" err="1">
                <a:latin typeface="Times New Roman" panose="02020603050405020304" pitchFamily="18" charset="0"/>
              </a:rPr>
              <a:t>Em</a:t>
            </a:r>
            <a:r>
              <a:rPr lang="en-US" altLang="en-US" dirty="0">
                <a:latin typeface="Times New Roman" panose="02020603050405020304" pitchFamily="18" charset="0"/>
              </a:rPr>
              <a:t> </a:t>
            </a:r>
            <a:r>
              <a:rPr lang="en-US" altLang="en-US" dirty="0" err="1">
                <a:latin typeface="Times New Roman" panose="02020603050405020304" pitchFamily="18" charset="0"/>
              </a:rPr>
              <a:t>hãy</a:t>
            </a:r>
            <a:r>
              <a:rPr lang="en-US" altLang="en-US" dirty="0">
                <a:latin typeface="Times New Roman" panose="02020603050405020304" pitchFamily="18" charset="0"/>
              </a:rPr>
              <a:t> </a:t>
            </a:r>
            <a:r>
              <a:rPr lang="en-US" altLang="en-US" dirty="0" err="1">
                <a:latin typeface="Times New Roman" panose="02020603050405020304" pitchFamily="18" charset="0"/>
              </a:rPr>
              <a:t>mô</a:t>
            </a:r>
            <a:r>
              <a:rPr lang="en-US" altLang="en-US" dirty="0">
                <a:latin typeface="Times New Roman" panose="02020603050405020304" pitchFamily="18" charset="0"/>
              </a:rPr>
              <a:t> </a:t>
            </a:r>
            <a:r>
              <a:rPr lang="en-US" altLang="en-US" dirty="0" err="1">
                <a:latin typeface="Times New Roman" panose="02020603050405020304" pitchFamily="18" charset="0"/>
              </a:rPr>
              <a:t>tả</a:t>
            </a:r>
            <a:r>
              <a:rPr lang="en-US" altLang="en-US" dirty="0">
                <a:latin typeface="Times New Roman" panose="02020603050405020304" pitchFamily="18" charset="0"/>
              </a:rPr>
              <a:t> </a:t>
            </a:r>
            <a:r>
              <a:rPr lang="en-US" altLang="en-US" dirty="0" err="1">
                <a:latin typeface="Times New Roman" panose="02020603050405020304" pitchFamily="18" charset="0"/>
              </a:rPr>
              <a:t>những</a:t>
            </a:r>
            <a:r>
              <a:rPr lang="en-US" altLang="en-US" dirty="0">
                <a:latin typeface="Times New Roman" panose="02020603050405020304" pitchFamily="18" charset="0"/>
              </a:rPr>
              <a:t> </a:t>
            </a:r>
            <a:r>
              <a:rPr lang="en-US" altLang="en-US" dirty="0" err="1">
                <a:latin typeface="Times New Roman" panose="02020603050405020304" pitchFamily="18" charset="0"/>
              </a:rPr>
              <a:t>nét</a:t>
            </a:r>
            <a:r>
              <a:rPr lang="en-US" altLang="en-US" dirty="0">
                <a:latin typeface="Times New Roman" panose="02020603050405020304" pitchFamily="18" charset="0"/>
              </a:rPr>
              <a:t> </a:t>
            </a:r>
            <a:r>
              <a:rPr lang="en-US" altLang="en-US" dirty="0" err="1">
                <a:latin typeface="Times New Roman" panose="02020603050405020304" pitchFamily="18" charset="0"/>
              </a:rPr>
              <a:t>chính</a:t>
            </a:r>
            <a:r>
              <a:rPr lang="en-US" altLang="en-US" dirty="0">
                <a:latin typeface="Times New Roman" panose="02020603050405020304" pitchFamily="18" charset="0"/>
              </a:rPr>
              <a:t> </a:t>
            </a:r>
            <a:r>
              <a:rPr lang="en-US" altLang="en-US" dirty="0" err="1">
                <a:latin typeface="Times New Roman" panose="02020603050405020304" pitchFamily="18" charset="0"/>
              </a:rPr>
              <a:t>về</a:t>
            </a:r>
            <a:r>
              <a:rPr lang="en-US" altLang="en-US" dirty="0">
                <a:latin typeface="Times New Roman" panose="02020603050405020304" pitchFamily="18" charset="0"/>
              </a:rPr>
              <a:t> </a:t>
            </a:r>
            <a:r>
              <a:rPr lang="en-US" altLang="en-US" dirty="0" err="1">
                <a:latin typeface="Times New Roman" panose="02020603050405020304" pitchFamily="18" charset="0"/>
              </a:rPr>
              <a:t>tượng</a:t>
            </a:r>
            <a:r>
              <a:rPr lang="en-US" altLang="en-US" dirty="0">
                <a:latin typeface="Times New Roman" panose="02020603050405020304" pitchFamily="18" charset="0"/>
              </a:rPr>
              <a:t> </a:t>
            </a:r>
            <a:r>
              <a:rPr lang="en-US" altLang="en-US" dirty="0" err="1">
                <a:latin typeface="Times New Roman" panose="02020603050405020304" pitchFamily="18" charset="0"/>
              </a:rPr>
              <a:t>phật</a:t>
            </a:r>
            <a:r>
              <a:rPr lang="en-US" altLang="en-US" dirty="0">
                <a:latin typeface="Times New Roman" panose="02020603050405020304" pitchFamily="18" charset="0"/>
              </a:rPr>
              <a:t> </a:t>
            </a:r>
            <a:r>
              <a:rPr lang="en-US" altLang="en-US" dirty="0" err="1">
                <a:latin typeface="Times New Roman" panose="02020603050405020304" pitchFamily="18" charset="0"/>
              </a:rPr>
              <a:t>quan</a:t>
            </a:r>
            <a:r>
              <a:rPr lang="en-US" altLang="en-US" dirty="0">
                <a:latin typeface="Times New Roman" panose="02020603050405020304" pitchFamily="18" charset="0"/>
              </a:rPr>
              <a:t> </a:t>
            </a:r>
            <a:r>
              <a:rPr lang="en-US" altLang="en-US" dirty="0" err="1">
                <a:latin typeface="Times New Roman" panose="02020603050405020304" pitchFamily="18" charset="0"/>
              </a:rPr>
              <a:t>âm</a:t>
            </a:r>
            <a:r>
              <a:rPr lang="en-US" altLang="en-US" dirty="0">
                <a:latin typeface="Times New Roman" panose="02020603050405020304" pitchFamily="18" charset="0"/>
              </a:rPr>
              <a:t> </a:t>
            </a:r>
            <a:r>
              <a:rPr lang="en-US" altLang="en-US" dirty="0" err="1">
                <a:latin typeface="Times New Roman" panose="02020603050405020304" pitchFamily="18" charset="0"/>
              </a:rPr>
              <a:t>nghìn</a:t>
            </a:r>
            <a:r>
              <a:rPr lang="en-US" altLang="en-US" dirty="0">
                <a:latin typeface="Times New Roman" panose="02020603050405020304" pitchFamily="18" charset="0"/>
              </a:rPr>
              <a:t> </a:t>
            </a:r>
            <a:r>
              <a:rPr lang="en-US" altLang="en-US" dirty="0" err="1">
                <a:latin typeface="Times New Roman" panose="02020603050405020304" pitchFamily="18" charset="0"/>
              </a:rPr>
              <a:t>mắt</a:t>
            </a:r>
            <a:r>
              <a:rPr lang="en-US" altLang="en-US" dirty="0">
                <a:latin typeface="Times New Roman" panose="02020603050405020304" pitchFamily="18" charset="0"/>
              </a:rPr>
              <a:t> </a:t>
            </a:r>
            <a:r>
              <a:rPr lang="en-US" altLang="en-US" dirty="0" err="1">
                <a:latin typeface="Times New Roman" panose="02020603050405020304" pitchFamily="18" charset="0"/>
              </a:rPr>
              <a:t>nghìn</a:t>
            </a:r>
            <a:r>
              <a:rPr lang="en-US" altLang="en-US" dirty="0">
                <a:latin typeface="Times New Roman" panose="02020603050405020304" pitchFamily="18" charset="0"/>
              </a:rPr>
              <a:t> </a:t>
            </a:r>
            <a:r>
              <a:rPr lang="en-US" altLang="en-US" dirty="0" err="1">
                <a:latin typeface="Times New Roman" panose="02020603050405020304" pitchFamily="18" charset="0"/>
              </a:rPr>
              <a:t>tay</a:t>
            </a:r>
            <a:r>
              <a:rPr lang="en-US" altLang="en-US" dirty="0">
                <a:latin typeface="Times New Roman" panose="02020603050405020304" pitchFamily="18" charset="0"/>
              </a:rPr>
              <a:t>? </a:t>
            </a:r>
            <a:r>
              <a:rPr lang="en-US" altLang="en-US" dirty="0" err="1">
                <a:latin typeface="Times New Roman" panose="02020603050405020304" pitchFamily="18" charset="0"/>
              </a:rPr>
              <a:t>Năm</a:t>
            </a:r>
            <a:r>
              <a:rPr lang="en-US" altLang="en-US" dirty="0">
                <a:latin typeface="Times New Roman" panose="02020603050405020304" pitchFamily="18" charset="0"/>
              </a:rPr>
              <a:t> </a:t>
            </a:r>
            <a:r>
              <a:rPr lang="en-US" altLang="en-US" dirty="0" err="1">
                <a:latin typeface="Times New Roman" panose="02020603050405020304" pitchFamily="18" charset="0"/>
              </a:rPr>
              <a:t>sáng</a:t>
            </a:r>
            <a:r>
              <a:rPr lang="en-US" altLang="en-US" dirty="0">
                <a:latin typeface="Times New Roman" panose="02020603050405020304" pitchFamily="18" charset="0"/>
              </a:rPr>
              <a:t> </a:t>
            </a:r>
            <a:r>
              <a:rPr lang="en-US" altLang="en-US" err="1">
                <a:latin typeface="Times New Roman" panose="02020603050405020304" pitchFamily="18" charset="0"/>
              </a:rPr>
              <a:t>tác</a:t>
            </a:r>
            <a:r>
              <a:rPr lang="en-US" altLang="en-US" smtClean="0">
                <a:latin typeface="Times New Roman" panose="02020603050405020304" pitchFamily="18" charset="0"/>
              </a:rPr>
              <a:t>, chất </a:t>
            </a:r>
            <a:r>
              <a:rPr lang="en-US" altLang="en-US" err="1">
                <a:latin typeface="Times New Roman" panose="02020603050405020304" pitchFamily="18" charset="0"/>
              </a:rPr>
              <a:t>liệu</a:t>
            </a:r>
            <a:r>
              <a:rPr lang="en-US" altLang="en-US" smtClean="0">
                <a:latin typeface="Times New Roman" panose="02020603050405020304" pitchFamily="18" charset="0"/>
              </a:rPr>
              <a:t>, nội </a:t>
            </a:r>
            <a:r>
              <a:rPr lang="en-US" altLang="en-US" err="1">
                <a:latin typeface="Times New Roman" panose="02020603050405020304" pitchFamily="18" charset="0"/>
              </a:rPr>
              <a:t>dung</a:t>
            </a:r>
            <a:r>
              <a:rPr lang="en-US" altLang="en-US" smtClean="0">
                <a:latin typeface="Times New Roman" panose="02020603050405020304" pitchFamily="18" charset="0"/>
              </a:rPr>
              <a:t>, bố </a:t>
            </a:r>
            <a:r>
              <a:rPr lang="en-US" altLang="en-US" err="1">
                <a:latin typeface="Times New Roman" panose="02020603050405020304" pitchFamily="18" charset="0"/>
              </a:rPr>
              <a:t>cục</a:t>
            </a:r>
            <a:r>
              <a:rPr lang="en-US" altLang="en-US" smtClean="0">
                <a:latin typeface="Times New Roman" panose="02020603050405020304" pitchFamily="18" charset="0"/>
              </a:rPr>
              <a:t>, màu </a:t>
            </a:r>
            <a:r>
              <a:rPr lang="en-US" altLang="en-US" dirty="0" err="1">
                <a:latin typeface="Times New Roman" panose="02020603050405020304" pitchFamily="18" charset="0"/>
              </a:rPr>
              <a:t>sắc</a:t>
            </a:r>
            <a:r>
              <a:rPr lang="en-US" altLang="en-US" dirty="0">
                <a:latin typeface="Times New Roman" panose="02020603050405020304" pitchFamily="18" charset="0"/>
              </a:rPr>
              <a:t>?</a:t>
            </a:r>
          </a:p>
          <a:p>
            <a:r>
              <a:rPr lang="en-US" altLang="en-US" dirty="0">
                <a:latin typeface="Times New Roman" panose="02020603050405020304" pitchFamily="18" charset="0"/>
              </a:rPr>
              <a:t> </a:t>
            </a:r>
            <a:r>
              <a:rPr lang="en-US" altLang="en-US" dirty="0" err="1">
                <a:latin typeface="Times New Roman" panose="02020603050405020304" pitchFamily="18" charset="0"/>
              </a:rPr>
              <a:t>Em</a:t>
            </a:r>
            <a:r>
              <a:rPr lang="en-US" altLang="en-US" dirty="0">
                <a:latin typeface="Times New Roman" panose="02020603050405020304" pitchFamily="18" charset="0"/>
              </a:rPr>
              <a:t> </a:t>
            </a:r>
            <a:r>
              <a:rPr lang="en-US" altLang="en-US" dirty="0" err="1">
                <a:latin typeface="Times New Roman" panose="02020603050405020304" pitchFamily="18" charset="0"/>
              </a:rPr>
              <a:t>hãy</a:t>
            </a:r>
            <a:r>
              <a:rPr lang="en-US" altLang="en-US" dirty="0">
                <a:latin typeface="Times New Roman" panose="02020603050405020304" pitchFamily="18" charset="0"/>
              </a:rPr>
              <a:t> </a:t>
            </a:r>
            <a:r>
              <a:rPr lang="en-US" altLang="en-US" dirty="0" err="1">
                <a:latin typeface="Times New Roman" panose="02020603050405020304" pitchFamily="18" charset="0"/>
              </a:rPr>
              <a:t>nêu</a:t>
            </a:r>
            <a:r>
              <a:rPr lang="en-US" altLang="en-US" dirty="0">
                <a:latin typeface="Times New Roman" panose="02020603050405020304" pitchFamily="18" charset="0"/>
              </a:rPr>
              <a:t> </a:t>
            </a:r>
            <a:r>
              <a:rPr lang="en-US" altLang="en-US" dirty="0" err="1">
                <a:latin typeface="Times New Roman" panose="02020603050405020304" pitchFamily="18" charset="0"/>
              </a:rPr>
              <a:t>giá</a:t>
            </a:r>
            <a:r>
              <a:rPr lang="en-US" altLang="en-US" dirty="0">
                <a:latin typeface="Times New Roman" panose="02020603050405020304" pitchFamily="18" charset="0"/>
              </a:rPr>
              <a:t> </a:t>
            </a:r>
            <a:r>
              <a:rPr lang="en-US" altLang="en-US" dirty="0" err="1">
                <a:latin typeface="Times New Roman" panose="02020603050405020304" pitchFamily="18" charset="0"/>
              </a:rPr>
              <a:t>trị</a:t>
            </a:r>
            <a:r>
              <a:rPr lang="en-US" altLang="en-US" dirty="0">
                <a:latin typeface="Times New Roman" panose="02020603050405020304" pitchFamily="18" charset="0"/>
              </a:rPr>
              <a:t> </a:t>
            </a:r>
            <a:r>
              <a:rPr lang="en-US" altLang="en-US" dirty="0" err="1">
                <a:latin typeface="Times New Roman" panose="02020603050405020304" pitchFamily="18" charset="0"/>
              </a:rPr>
              <a:t>nghệ</a:t>
            </a:r>
            <a:r>
              <a:rPr lang="en-US" altLang="en-US" dirty="0">
                <a:latin typeface="Times New Roman" panose="02020603050405020304" pitchFamily="18" charset="0"/>
              </a:rPr>
              <a:t> </a:t>
            </a:r>
            <a:r>
              <a:rPr lang="en-US" altLang="en-US" dirty="0" err="1">
                <a:latin typeface="Times New Roman" panose="02020603050405020304" pitchFamily="18" charset="0"/>
              </a:rPr>
              <a:t>thuật</a:t>
            </a:r>
            <a:r>
              <a:rPr lang="en-US" altLang="en-US" dirty="0">
                <a:latin typeface="Times New Roman" panose="02020603050405020304" pitchFamily="18" charset="0"/>
              </a:rPr>
              <a:t> </a:t>
            </a:r>
            <a:r>
              <a:rPr lang="en-US" altLang="en-US" dirty="0" err="1">
                <a:latin typeface="Times New Roman" panose="02020603050405020304" pitchFamily="18" charset="0"/>
              </a:rPr>
              <a:t>của</a:t>
            </a:r>
            <a:r>
              <a:rPr lang="en-US" altLang="en-US" dirty="0">
                <a:latin typeface="Times New Roman" panose="02020603050405020304" pitchFamily="18" charset="0"/>
              </a:rPr>
              <a:t> </a:t>
            </a:r>
            <a:r>
              <a:rPr lang="en-US" altLang="en-US" dirty="0" err="1">
                <a:latin typeface="Times New Roman" panose="02020603050405020304" pitchFamily="18" charset="0"/>
              </a:rPr>
              <a:t>tượng</a:t>
            </a:r>
            <a:r>
              <a:rPr lang="en-US" altLang="en-US" dirty="0">
                <a:latin typeface="Times New Roman" panose="02020603050405020304" pitchFamily="18" charset="0"/>
              </a:rPr>
              <a:t> </a:t>
            </a:r>
            <a:r>
              <a:rPr lang="en-US" altLang="en-US" dirty="0" err="1">
                <a:latin typeface="Times New Roman" panose="02020603050405020304" pitchFamily="18" charset="0"/>
              </a:rPr>
              <a:t>phật</a:t>
            </a:r>
            <a:r>
              <a:rPr lang="en-US" altLang="en-US" dirty="0">
                <a:latin typeface="Times New Roman" panose="02020603050405020304" pitchFamily="18" charset="0"/>
              </a:rPr>
              <a:t> </a:t>
            </a:r>
            <a:r>
              <a:rPr lang="en-US" altLang="en-US" dirty="0" err="1">
                <a:latin typeface="Times New Roman" panose="02020603050405020304" pitchFamily="18" charset="0"/>
              </a:rPr>
              <a:t>quan</a:t>
            </a:r>
            <a:r>
              <a:rPr lang="en-US" altLang="en-US" dirty="0">
                <a:latin typeface="Times New Roman" panose="02020603050405020304" pitchFamily="18" charset="0"/>
              </a:rPr>
              <a:t> </a:t>
            </a:r>
            <a:r>
              <a:rPr lang="en-US" altLang="en-US" dirty="0" err="1">
                <a:latin typeface="Times New Roman" panose="02020603050405020304" pitchFamily="18" charset="0"/>
              </a:rPr>
              <a:t>âm</a:t>
            </a:r>
            <a:r>
              <a:rPr lang="en-US" altLang="en-US" dirty="0">
                <a:latin typeface="Times New Roman" panose="02020603050405020304" pitchFamily="18" charset="0"/>
              </a:rPr>
              <a:t> </a:t>
            </a:r>
            <a:r>
              <a:rPr lang="en-US" altLang="en-US" dirty="0" err="1">
                <a:latin typeface="Times New Roman" panose="02020603050405020304" pitchFamily="18" charset="0"/>
              </a:rPr>
              <a:t>nghìn</a:t>
            </a:r>
            <a:r>
              <a:rPr lang="en-US" altLang="en-US" dirty="0">
                <a:latin typeface="Times New Roman" panose="02020603050405020304" pitchFamily="18" charset="0"/>
              </a:rPr>
              <a:t> </a:t>
            </a:r>
            <a:r>
              <a:rPr lang="en-US" altLang="en-US" dirty="0" err="1">
                <a:latin typeface="Times New Roman" panose="02020603050405020304" pitchFamily="18" charset="0"/>
              </a:rPr>
              <a:t>mắt</a:t>
            </a:r>
            <a:r>
              <a:rPr lang="en-US" altLang="en-US" dirty="0">
                <a:latin typeface="Times New Roman" panose="02020603050405020304" pitchFamily="18" charset="0"/>
              </a:rPr>
              <a:t> </a:t>
            </a:r>
            <a:r>
              <a:rPr lang="en-US" altLang="en-US" dirty="0" err="1">
                <a:latin typeface="Times New Roman" panose="02020603050405020304" pitchFamily="18" charset="0"/>
              </a:rPr>
              <a:t>nghìn</a:t>
            </a:r>
            <a:r>
              <a:rPr lang="en-US" altLang="en-US" dirty="0">
                <a:latin typeface="Times New Roman" panose="02020603050405020304" pitchFamily="18" charset="0"/>
              </a:rPr>
              <a:t> </a:t>
            </a:r>
            <a:r>
              <a:rPr lang="en-US" altLang="en-US" dirty="0" err="1">
                <a:latin typeface="Times New Roman" panose="02020603050405020304" pitchFamily="18" charset="0"/>
              </a:rPr>
              <a:t>tay</a:t>
            </a:r>
            <a:r>
              <a:rPr lang="en-US" altLang="en-US" dirty="0">
                <a:latin typeface="Times New Roman" panose="02020603050405020304" pitchFamily="18" charset="0"/>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 xmlns:a16="http://schemas.microsoft.com/office/drawing/2014/main" id="{8BBAE8EF-785F-46B0-8483-0B9B1E9B1954}"/>
              </a:ext>
            </a:extLst>
          </p:cNvPr>
          <p:cNvSpPr>
            <a:spLocks noGrp="1" noChangeArrowheads="1"/>
          </p:cNvSpPr>
          <p:nvPr>
            <p:ph type="title" idx="4294967295"/>
          </p:nvPr>
        </p:nvSpPr>
        <p:spPr/>
        <p:txBody>
          <a:bodyPr/>
          <a:lstStyle/>
          <a:p>
            <a:r>
              <a:rPr lang="en-US" altLang="en-US" sz="3200" b="0" dirty="0" err="1">
                <a:solidFill>
                  <a:srgbClr val="FFFF00"/>
                </a:solidFill>
                <a:latin typeface="Times New Roman" panose="02020603050405020304" pitchFamily="18" charset="0"/>
              </a:rPr>
              <a:t>Tượng</a:t>
            </a:r>
            <a:r>
              <a:rPr lang="en-US" altLang="en-US" sz="3200" b="0" dirty="0">
                <a:solidFill>
                  <a:srgbClr val="FFFF00"/>
                </a:solidFill>
                <a:latin typeface="Times New Roman" panose="02020603050405020304" pitchFamily="18" charset="0"/>
              </a:rPr>
              <a:t> </a:t>
            </a:r>
            <a:r>
              <a:rPr lang="en-US" altLang="en-US" sz="3200" b="0" dirty="0" err="1">
                <a:solidFill>
                  <a:srgbClr val="FFFF00"/>
                </a:solidFill>
                <a:latin typeface="Times New Roman" panose="02020603050405020304" pitchFamily="18" charset="0"/>
              </a:rPr>
              <a:t>phật</a:t>
            </a:r>
            <a:r>
              <a:rPr lang="en-US" altLang="en-US" sz="3200" b="0" dirty="0">
                <a:solidFill>
                  <a:srgbClr val="FFFF00"/>
                </a:solidFill>
                <a:latin typeface="Times New Roman" panose="02020603050405020304" pitchFamily="18" charset="0"/>
              </a:rPr>
              <a:t> Quan </a:t>
            </a:r>
            <a:r>
              <a:rPr lang="en-US" altLang="en-US" sz="3200" b="0" dirty="0" err="1">
                <a:solidFill>
                  <a:srgbClr val="FFFF00"/>
                </a:solidFill>
                <a:latin typeface="Times New Roman" panose="02020603050405020304" pitchFamily="18" charset="0"/>
              </a:rPr>
              <a:t>Âm</a:t>
            </a:r>
            <a:r>
              <a:rPr lang="en-US" altLang="en-US" sz="3200" b="0" dirty="0">
                <a:solidFill>
                  <a:srgbClr val="FFFF00"/>
                </a:solidFill>
                <a:latin typeface="Times New Roman" panose="02020603050405020304" pitchFamily="18" charset="0"/>
              </a:rPr>
              <a:t> </a:t>
            </a:r>
            <a:r>
              <a:rPr lang="en-US" altLang="en-US" sz="3200" b="0" dirty="0" err="1">
                <a:solidFill>
                  <a:srgbClr val="FFFF00"/>
                </a:solidFill>
                <a:latin typeface="Times New Roman" panose="02020603050405020304" pitchFamily="18" charset="0"/>
              </a:rPr>
              <a:t>nghìn</a:t>
            </a:r>
            <a:r>
              <a:rPr lang="en-US" altLang="en-US" sz="3200" b="0" dirty="0">
                <a:solidFill>
                  <a:srgbClr val="FFFF00"/>
                </a:solidFill>
                <a:latin typeface="Times New Roman" panose="02020603050405020304" pitchFamily="18" charset="0"/>
              </a:rPr>
              <a:t> </a:t>
            </a:r>
            <a:r>
              <a:rPr lang="en-US" altLang="en-US" sz="3200" b="0" dirty="0" err="1">
                <a:solidFill>
                  <a:srgbClr val="FFFF00"/>
                </a:solidFill>
                <a:latin typeface="Times New Roman" panose="02020603050405020304" pitchFamily="18" charset="0"/>
              </a:rPr>
              <a:t>mắt</a:t>
            </a:r>
            <a:r>
              <a:rPr lang="en-US" altLang="en-US" sz="3200" b="0" dirty="0">
                <a:solidFill>
                  <a:srgbClr val="FFFF00"/>
                </a:solidFill>
                <a:latin typeface="Times New Roman" panose="02020603050405020304" pitchFamily="18" charset="0"/>
              </a:rPr>
              <a:t> </a:t>
            </a:r>
            <a:r>
              <a:rPr lang="en-US" altLang="en-US" sz="3200" b="0" dirty="0" err="1">
                <a:solidFill>
                  <a:srgbClr val="FFFF00"/>
                </a:solidFill>
                <a:latin typeface="Times New Roman" panose="02020603050405020304" pitchFamily="18" charset="0"/>
              </a:rPr>
              <a:t>nghìn</a:t>
            </a:r>
            <a:r>
              <a:rPr lang="en-US" altLang="en-US" sz="3200" b="0" dirty="0">
                <a:solidFill>
                  <a:srgbClr val="FFFF00"/>
                </a:solidFill>
                <a:latin typeface="Times New Roman" panose="02020603050405020304" pitchFamily="18" charset="0"/>
              </a:rPr>
              <a:t> </a:t>
            </a:r>
            <a:r>
              <a:rPr lang="en-US" altLang="en-US" sz="3200" b="0" dirty="0" err="1">
                <a:solidFill>
                  <a:srgbClr val="FFFF00"/>
                </a:solidFill>
                <a:latin typeface="Times New Roman" panose="02020603050405020304" pitchFamily="18" charset="0"/>
              </a:rPr>
              <a:t>tay</a:t>
            </a:r>
            <a:endParaRPr lang="en-US" altLang="en-US" sz="3200" b="0" dirty="0">
              <a:solidFill>
                <a:srgbClr val="FFFF00"/>
              </a:solidFill>
              <a:latin typeface="Times New Roman" panose="02020603050405020304" pitchFamily="18" charset="0"/>
            </a:endParaRPr>
          </a:p>
        </p:txBody>
      </p:sp>
      <p:pic>
        <p:nvPicPr>
          <p:cNvPr id="23555" name="Picture 3" descr="trutyititiotoiyuoyuoipui.bmp">
            <a:extLst>
              <a:ext uri="{FF2B5EF4-FFF2-40B4-BE49-F238E27FC236}">
                <a16:creationId xmlns="" xmlns:a16="http://schemas.microsoft.com/office/drawing/2014/main" id="{150E38BA-C815-41DB-8C94-527961C971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295400"/>
            <a:ext cx="38100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447px-Ph%E1%BA%ADt_Quan_%C3%82m.jpg">
            <a:extLst>
              <a:ext uri="{FF2B5EF4-FFF2-40B4-BE49-F238E27FC236}">
                <a16:creationId xmlns="" xmlns:a16="http://schemas.microsoft.com/office/drawing/2014/main" id="{BD0E10F1-1F56-451B-A759-2B7EE47FBA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36576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drhuyrtfuj.bmp">
            <a:extLst>
              <a:ext uri="{FF2B5EF4-FFF2-40B4-BE49-F238E27FC236}">
                <a16:creationId xmlns="" xmlns:a16="http://schemas.microsoft.com/office/drawing/2014/main" id="{993AD746-EC63-4DD5-9C01-B09F6548E6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 xmlns:a16="http://schemas.microsoft.com/office/drawing/2014/main" id="{AC15AF45-83E5-440C-924A-B6800DC340A5}"/>
              </a:ext>
            </a:extLst>
          </p:cNvPr>
          <p:cNvGraphicFramePr>
            <a:graphicFrameLocks noGrp="1"/>
          </p:cNvGraphicFramePr>
          <p:nvPr>
            <p:ph idx="1"/>
            <p:extLst>
              <p:ext uri="{D42A27DB-BD31-4B8C-83A1-F6EECF244321}">
                <p14:modId xmlns:p14="http://schemas.microsoft.com/office/powerpoint/2010/main" val="4176976054"/>
              </p:ext>
            </p:extLst>
          </p:nvPr>
        </p:nvGraphicFramePr>
        <p:xfrm>
          <a:off x="0" y="1096319"/>
          <a:ext cx="9144000" cy="5761681"/>
        </p:xfrm>
        <a:graphic>
          <a:graphicData uri="http://schemas.openxmlformats.org/drawingml/2006/table">
            <a:tbl>
              <a:tblPr firstRow="1" firstCol="1" bandRow="1"/>
              <a:tblGrid>
                <a:gridCol w="9144000">
                  <a:extLst>
                    <a:ext uri="{9D8B030D-6E8A-4147-A177-3AD203B41FA5}">
                      <a16:colId xmlns="" xmlns:a16="http://schemas.microsoft.com/office/drawing/2014/main" val="3987551700"/>
                    </a:ext>
                  </a:extLst>
                </a:gridCol>
              </a:tblGrid>
              <a:tr h="5761681">
                <a:tc>
                  <a:txBody>
                    <a:bodyPr/>
                    <a:lstStyle/>
                    <a:p>
                      <a:pPr>
                        <a:tabLst>
                          <a:tab pos="800100" algn="l"/>
                        </a:tabLst>
                      </a:pPr>
                      <a:endParaRPr lang="en-GB" sz="1200" dirty="0">
                        <a:effectLst/>
                        <a:latin typeface="Times New Roman" panose="02020603050405020304" pitchFamily="18" charset="0"/>
                        <a:ea typeface="Times New Roman" panose="02020603050405020304" pitchFamily="18" charset="0"/>
                      </a:endParaRPr>
                    </a:p>
                    <a:p>
                      <a:pPr algn="just">
                        <a:tabLst>
                          <a:tab pos="800100" algn="l"/>
                        </a:tabLst>
                      </a:pPr>
                      <a:r>
                        <a:rPr lang="pt-BR" sz="1300" dirty="0">
                          <a:effectLst/>
                          <a:latin typeface="Times New Roman" panose="02020603050405020304" pitchFamily="18" charset="0"/>
                          <a:ea typeface="Times New Roman" panose="02020603050405020304" pitchFamily="18" charset="0"/>
                        </a:rPr>
                        <a:t>+ </a:t>
                      </a:r>
                      <a:r>
                        <a:rPr lang="pt-BR" sz="2400" dirty="0">
                          <a:effectLst/>
                          <a:latin typeface="Times New Roman" panose="02020603050405020304" pitchFamily="18" charset="0"/>
                          <a:ea typeface="Times New Roman" panose="02020603050405020304" pitchFamily="18" charset="0"/>
                        </a:rPr>
                        <a:t>Tượng Phật bà Quan Âm nghìn mắt nghìn tay.</a:t>
                      </a:r>
                      <a:endParaRPr lang="en-GB" sz="2400" dirty="0">
                        <a:effectLst/>
                        <a:latin typeface="Times New Roman" panose="02020603050405020304" pitchFamily="18" charset="0"/>
                        <a:ea typeface="Times New Roman" panose="02020603050405020304" pitchFamily="18" charset="0"/>
                      </a:endParaRPr>
                    </a:p>
                    <a:p>
                      <a:pPr algn="just">
                        <a:tabLst>
                          <a:tab pos="800100" algn="l"/>
                        </a:tabLst>
                      </a:pPr>
                      <a:r>
                        <a:rPr lang="pt-BR" sz="2400" dirty="0">
                          <a:effectLst/>
                          <a:latin typeface="Times New Roman" panose="02020603050405020304" pitchFamily="18" charset="0"/>
                          <a:ea typeface="Times New Roman" panose="02020603050405020304" pitchFamily="18" charset="0"/>
                        </a:rPr>
                        <a:t>- Tính ước lệ dân gian: nghìn tay nghìn mắt</a:t>
                      </a:r>
                      <a:endParaRPr lang="en-GB" sz="2400" dirty="0">
                        <a:effectLst/>
                        <a:latin typeface="Times New Roman" panose="02020603050405020304" pitchFamily="18" charset="0"/>
                        <a:ea typeface="Times New Roman" panose="02020603050405020304" pitchFamily="18" charset="0"/>
                      </a:endParaRPr>
                    </a:p>
                    <a:p>
                      <a:pPr algn="just">
                        <a:tabLst>
                          <a:tab pos="800100" algn="l"/>
                        </a:tabLst>
                      </a:pPr>
                      <a:r>
                        <a:rPr lang="pt-BR" sz="2400" dirty="0">
                          <a:effectLst/>
                          <a:latin typeface="Times New Roman" panose="02020603050405020304" pitchFamily="18" charset="0"/>
                          <a:ea typeface="Times New Roman" panose="02020603050405020304" pitchFamily="18" charset="0"/>
                        </a:rPr>
                        <a:t> - Địa điểm: chùa Bút Tháp, Bắc Ninh</a:t>
                      </a:r>
                      <a:endParaRPr lang="en-GB" sz="2400" dirty="0">
                        <a:effectLst/>
                        <a:latin typeface="Times New Roman" panose="02020603050405020304" pitchFamily="18" charset="0"/>
                        <a:ea typeface="Times New Roman" panose="02020603050405020304" pitchFamily="18" charset="0"/>
                      </a:endParaRPr>
                    </a:p>
                    <a:p>
                      <a:pPr algn="just">
                        <a:tabLst>
                          <a:tab pos="800100" algn="l"/>
                        </a:tabLst>
                      </a:pPr>
                      <a:r>
                        <a:rPr lang="pt-BR" sz="2400" dirty="0">
                          <a:effectLst/>
                          <a:latin typeface="Times New Roman" panose="02020603050405020304" pitchFamily="18" charset="0"/>
                          <a:ea typeface="Times New Roman" panose="02020603050405020304" pitchFamily="18" charset="0"/>
                        </a:rPr>
                        <a:t>- 1656</a:t>
                      </a:r>
                      <a:endParaRPr lang="en-GB" sz="2400" dirty="0">
                        <a:effectLst/>
                        <a:latin typeface="Times New Roman" panose="02020603050405020304" pitchFamily="18" charset="0"/>
                        <a:ea typeface="Times New Roman" panose="02020603050405020304" pitchFamily="18" charset="0"/>
                      </a:endParaRPr>
                    </a:p>
                    <a:p>
                      <a:pPr algn="just">
                        <a:tabLst>
                          <a:tab pos="800100" algn="l"/>
                        </a:tabLst>
                      </a:pPr>
                      <a:r>
                        <a:rPr lang="pt-BR" sz="2400" dirty="0">
                          <a:effectLst/>
                          <a:latin typeface="Times New Roman" panose="02020603050405020304" pitchFamily="18" charset="0"/>
                          <a:ea typeface="Times New Roman" panose="02020603050405020304" pitchFamily="18" charset="0"/>
                        </a:rPr>
                        <a:t>- Chất liệu: Gỗ</a:t>
                      </a:r>
                      <a:endParaRPr lang="en-GB" sz="2400" dirty="0">
                        <a:effectLst/>
                        <a:latin typeface="Times New Roman" panose="02020603050405020304" pitchFamily="18" charset="0"/>
                        <a:ea typeface="Times New Roman" panose="02020603050405020304" pitchFamily="18" charset="0"/>
                      </a:endParaRPr>
                    </a:p>
                    <a:p>
                      <a:pPr algn="just">
                        <a:tabLst>
                          <a:tab pos="800100" algn="l"/>
                        </a:tabLst>
                      </a:pPr>
                      <a:r>
                        <a:rPr lang="pt-BR" sz="2400" dirty="0">
                          <a:effectLst/>
                          <a:latin typeface="Times New Roman" panose="02020603050405020304" pitchFamily="18" charset="0"/>
                          <a:ea typeface="Times New Roman" panose="02020603050405020304" pitchFamily="18" charset="0"/>
                        </a:rPr>
                        <a:t>- Gồm 42 tay lớn và 952 tay nhỏ toạ lạc trên toà sen cao </a:t>
                      </a:r>
                      <a:r>
                        <a:rPr lang="pt-BR" sz="2400">
                          <a:effectLst/>
                          <a:latin typeface="Times New Roman" panose="02020603050405020304" pitchFamily="18" charset="0"/>
                          <a:ea typeface="Times New Roman" panose="02020603050405020304" pitchFamily="18" charset="0"/>
                        </a:rPr>
                        <a:t>2m</a:t>
                      </a:r>
                      <a:r>
                        <a:rPr lang="pt-BR" sz="2400" smtClean="0">
                          <a:effectLst/>
                          <a:latin typeface="Times New Roman" panose="02020603050405020304" pitchFamily="18" charset="0"/>
                          <a:ea typeface="Times New Roman" panose="02020603050405020304" pitchFamily="18" charset="0"/>
                        </a:rPr>
                        <a:t>, cả </a:t>
                      </a:r>
                      <a:r>
                        <a:rPr lang="pt-BR" sz="2400" dirty="0">
                          <a:effectLst/>
                          <a:latin typeface="Times New Roman" panose="02020603050405020304" pitchFamily="18" charset="0"/>
                          <a:ea typeface="Times New Roman" panose="02020603050405020304" pitchFamily="18" charset="0"/>
                        </a:rPr>
                        <a:t>bệ là 3.7 m</a:t>
                      </a:r>
                      <a:endParaRPr lang="en-GB" sz="2400" dirty="0">
                        <a:effectLst/>
                        <a:latin typeface="Times New Roman" panose="02020603050405020304" pitchFamily="18" charset="0"/>
                        <a:ea typeface="Times New Roman" panose="02020603050405020304" pitchFamily="18" charset="0"/>
                      </a:endParaRPr>
                    </a:p>
                    <a:p>
                      <a:pPr algn="just">
                        <a:tabLst>
                          <a:tab pos="800100" algn="l"/>
                        </a:tabLst>
                      </a:pPr>
                      <a:r>
                        <a:rPr lang="pt-BR" sz="2400" b="1" dirty="0">
                          <a:solidFill>
                            <a:srgbClr val="FFFF00"/>
                          </a:solidFill>
                          <a:effectLst/>
                          <a:latin typeface="Times New Roman" panose="02020603050405020304" pitchFamily="18" charset="0"/>
                          <a:ea typeface="Times New Roman" panose="02020603050405020304" pitchFamily="18" charset="0"/>
                        </a:rPr>
                        <a:t>KẾT LUẬN</a:t>
                      </a:r>
                      <a:r>
                        <a:rPr lang="pt-BR" sz="2400" dirty="0">
                          <a:effectLst/>
                          <a:latin typeface="Times New Roman" panose="02020603050405020304" pitchFamily="18" charset="0"/>
                          <a:ea typeface="Times New Roman" panose="02020603050405020304" pitchFamily="18" charset="0"/>
                        </a:rPr>
                        <a:t>: pho tượng có tính tượng trưng cao, được lồng ghép hàng ngàn chi tiết mà vẫn mạch lạc về bố cục, hài hoà trong diễn tả đường nét</a:t>
                      </a:r>
                      <a:endParaRPr lang="en-GB" sz="2400" dirty="0">
                        <a:effectLst/>
                        <a:latin typeface="Times New Roman" panose="02020603050405020304" pitchFamily="18" charset="0"/>
                        <a:ea typeface="Times New Roman" panose="02020603050405020304" pitchFamily="18" charset="0"/>
                      </a:endParaRPr>
                    </a:p>
                    <a:p>
                      <a:pPr algn="just">
                        <a:tabLst>
                          <a:tab pos="800100" algn="l"/>
                        </a:tabLst>
                      </a:pPr>
                      <a:r>
                        <a:rPr lang="pt-BR" sz="2400" dirty="0">
                          <a:effectLst/>
                          <a:latin typeface="Times New Roman" panose="02020603050405020304" pitchFamily="18" charset="0"/>
                          <a:ea typeface="Times New Roman" panose="02020603050405020304" pitchFamily="18" charset="0"/>
                        </a:rPr>
                        <a:t>- Toàn bộ pho tượng là sự thống nhất trọn vẹn tạo được sự hoà nhập chung tránh được sự đơn điệu lặng lẽ thường có của các pho tượng phật.</a:t>
                      </a:r>
                      <a:endParaRPr lang="en-GB"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01727670"/>
                  </a:ext>
                </a:extLst>
              </a:tr>
            </a:tbl>
          </a:graphicData>
        </a:graphic>
      </p:graphicFrame>
      <p:pic>
        <p:nvPicPr>
          <p:cNvPr id="4" name="Picture 3">
            <a:extLst>
              <a:ext uri="{FF2B5EF4-FFF2-40B4-BE49-F238E27FC236}">
                <a16:creationId xmlns="" xmlns:a16="http://schemas.microsoft.com/office/drawing/2014/main" id="{69E7C5EF-7761-469D-AF73-6FD8BB598099}"/>
              </a:ext>
            </a:extLst>
          </p:cNvPr>
          <p:cNvPicPr>
            <a:picLocks noChangeAspect="1"/>
          </p:cNvPicPr>
          <p:nvPr/>
        </p:nvPicPr>
        <p:blipFill>
          <a:blip r:embed="rId2"/>
          <a:stretch>
            <a:fillRect/>
          </a:stretch>
        </p:blipFill>
        <p:spPr>
          <a:xfrm>
            <a:off x="762000" y="152401"/>
            <a:ext cx="7083130" cy="94391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A013.jpg">
            <a:extLst>
              <a:ext uri="{FF2B5EF4-FFF2-40B4-BE49-F238E27FC236}">
                <a16:creationId xmlns="" xmlns:a16="http://schemas.microsoft.com/office/drawing/2014/main" id="{981D458A-6ED8-4F75-89E9-6946FF5389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3855"/>
            <a:ext cx="9208777" cy="693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 xmlns:a16="http://schemas.microsoft.com/office/drawing/2014/main" id="{84BDC112-0A5A-4402-91DB-2BF8D0DB2A56}"/>
              </a:ext>
            </a:extLst>
          </p:cNvPr>
          <p:cNvSpPr txBox="1">
            <a:spLocks/>
          </p:cNvSpPr>
          <p:nvPr/>
        </p:nvSpPr>
        <p:spPr>
          <a:xfrm>
            <a:off x="1371600" y="381000"/>
            <a:ext cx="6057900" cy="42345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3600" dirty="0" err="1">
                <a:solidFill>
                  <a:srgbClr val="FFFF00"/>
                </a:solidFill>
                <a:latin typeface="Times New Roman" pitchFamily="18" charset="0"/>
                <a:cs typeface="Times New Roman" pitchFamily="18" charset="0"/>
              </a:rPr>
              <a:t>KIỂM</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TRA</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BÀI</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CŨ</a:t>
            </a:r>
            <a:endParaRPr kumimoji="0" lang="en-US" sz="36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
        <p:nvSpPr>
          <p:cNvPr id="8" name="Text Box 5">
            <a:extLst>
              <a:ext uri="{FF2B5EF4-FFF2-40B4-BE49-F238E27FC236}">
                <a16:creationId xmlns="" xmlns:a16="http://schemas.microsoft.com/office/drawing/2014/main" id="{EF6B974C-E375-46FE-88E2-3117FC5101A3}"/>
              </a:ext>
            </a:extLst>
          </p:cNvPr>
          <p:cNvSpPr txBox="1">
            <a:spLocks noChangeArrowheads="1"/>
          </p:cNvSpPr>
          <p:nvPr/>
        </p:nvSpPr>
        <p:spPr bwMode="auto">
          <a:xfrm>
            <a:off x="152400" y="1066800"/>
            <a:ext cx="8763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3200" b="1" dirty="0" err="1">
                <a:solidFill>
                  <a:srgbClr val="FF0000"/>
                </a:solidFill>
                <a:latin typeface="Times New Roman" panose="02020603050405020304" pitchFamily="18" charset="0"/>
              </a:rPr>
              <a:t>Câu</a:t>
            </a:r>
            <a:r>
              <a:rPr lang="en-US" altLang="en-US" sz="3200" b="1" dirty="0">
                <a:solidFill>
                  <a:srgbClr val="FF0000"/>
                </a:solidFill>
                <a:latin typeface="Times New Roman" panose="02020603050405020304" pitchFamily="18" charset="0"/>
              </a:rPr>
              <a:t> 1: </a:t>
            </a:r>
            <a:r>
              <a:rPr lang="en-US" altLang="en-US" sz="3200" b="1" dirty="0" err="1">
                <a:solidFill>
                  <a:srgbClr val="CC3300"/>
                </a:solidFill>
                <a:latin typeface="Times New Roman" panose="02020603050405020304" pitchFamily="18" charset="0"/>
              </a:rPr>
              <a:t>Hãy</a:t>
            </a:r>
            <a:r>
              <a:rPr lang="en-US" altLang="en-US" sz="3200" b="1" dirty="0">
                <a:solidFill>
                  <a:srgbClr val="CC3300"/>
                </a:solidFill>
                <a:latin typeface="Times New Roman" panose="02020603050405020304" pitchFamily="18" charset="0"/>
              </a:rPr>
              <a:t> </a:t>
            </a:r>
            <a:r>
              <a:rPr lang="en-US" altLang="en-US" sz="3200" b="1" dirty="0" err="1">
                <a:solidFill>
                  <a:srgbClr val="CC3300"/>
                </a:solidFill>
                <a:latin typeface="Times New Roman" panose="02020603050405020304" pitchFamily="18" charset="0"/>
              </a:rPr>
              <a:t>kể</a:t>
            </a:r>
            <a:r>
              <a:rPr lang="en-US" altLang="en-US" sz="3200" b="1" dirty="0">
                <a:solidFill>
                  <a:srgbClr val="CC3300"/>
                </a:solidFill>
                <a:latin typeface="Times New Roman" panose="02020603050405020304" pitchFamily="18" charset="0"/>
              </a:rPr>
              <a:t> </a:t>
            </a:r>
            <a:r>
              <a:rPr lang="en-US" altLang="en-US" sz="3200" b="1" dirty="0" err="1">
                <a:solidFill>
                  <a:srgbClr val="CC3300"/>
                </a:solidFill>
                <a:latin typeface="Times New Roman" panose="02020603050405020304" pitchFamily="18" charset="0"/>
              </a:rPr>
              <a:t>một</a:t>
            </a:r>
            <a:r>
              <a:rPr lang="en-US" altLang="en-US" sz="3200" b="1" dirty="0">
                <a:solidFill>
                  <a:srgbClr val="CC3300"/>
                </a:solidFill>
                <a:latin typeface="Times New Roman" panose="02020603050405020304" pitchFamily="18" charset="0"/>
              </a:rPr>
              <a:t> </a:t>
            </a:r>
            <a:r>
              <a:rPr lang="en-US" altLang="en-US" sz="3200" b="1" dirty="0" err="1">
                <a:solidFill>
                  <a:srgbClr val="CC3300"/>
                </a:solidFill>
                <a:latin typeface="Times New Roman" panose="02020603050405020304" pitchFamily="18" charset="0"/>
              </a:rPr>
              <a:t>vài</a:t>
            </a:r>
            <a:r>
              <a:rPr lang="en-US" altLang="en-US" sz="3200" b="1" dirty="0">
                <a:solidFill>
                  <a:srgbClr val="CC3300"/>
                </a:solidFill>
                <a:latin typeface="Times New Roman" panose="02020603050405020304" pitchFamily="18" charset="0"/>
              </a:rPr>
              <a:t> </a:t>
            </a:r>
            <a:r>
              <a:rPr lang="en-US" altLang="en-US" sz="3200" b="1" dirty="0" err="1">
                <a:solidFill>
                  <a:srgbClr val="CC3300"/>
                </a:solidFill>
                <a:latin typeface="Times New Roman" panose="02020603050405020304" pitchFamily="18" charset="0"/>
              </a:rPr>
              <a:t>công</a:t>
            </a:r>
            <a:r>
              <a:rPr lang="en-US" altLang="en-US" sz="3200" b="1" dirty="0">
                <a:solidFill>
                  <a:srgbClr val="CC3300"/>
                </a:solidFill>
                <a:latin typeface="Times New Roman" panose="02020603050405020304" pitchFamily="18" charset="0"/>
              </a:rPr>
              <a:t> </a:t>
            </a:r>
            <a:r>
              <a:rPr lang="en-US" altLang="en-US" sz="3200" b="1" dirty="0" err="1">
                <a:solidFill>
                  <a:srgbClr val="CC3300"/>
                </a:solidFill>
                <a:latin typeface="Times New Roman" panose="02020603050405020304" pitchFamily="18" charset="0"/>
              </a:rPr>
              <a:t>trình</a:t>
            </a:r>
            <a:r>
              <a:rPr lang="en-US" altLang="en-US" sz="3200" b="1" dirty="0">
                <a:solidFill>
                  <a:srgbClr val="CC3300"/>
                </a:solidFill>
                <a:latin typeface="Times New Roman" panose="02020603050405020304" pitchFamily="18" charset="0"/>
              </a:rPr>
              <a:t> </a:t>
            </a:r>
            <a:r>
              <a:rPr lang="en-US" altLang="en-US" sz="3200" b="1" dirty="0" err="1">
                <a:solidFill>
                  <a:srgbClr val="CC3300"/>
                </a:solidFill>
                <a:latin typeface="Times New Roman" panose="02020603050405020304" pitchFamily="18" charset="0"/>
              </a:rPr>
              <a:t>kiến</a:t>
            </a:r>
            <a:r>
              <a:rPr lang="en-US" altLang="en-US" sz="3200" b="1" dirty="0">
                <a:solidFill>
                  <a:srgbClr val="CC3300"/>
                </a:solidFill>
                <a:latin typeface="Times New Roman" panose="02020603050405020304" pitchFamily="18" charset="0"/>
              </a:rPr>
              <a:t> </a:t>
            </a:r>
            <a:r>
              <a:rPr lang="en-US" altLang="en-US" sz="3200" b="1" dirty="0" err="1">
                <a:solidFill>
                  <a:srgbClr val="CC3300"/>
                </a:solidFill>
                <a:latin typeface="Times New Roman" panose="02020603050405020304" pitchFamily="18" charset="0"/>
              </a:rPr>
              <a:t>trúc</a:t>
            </a:r>
            <a:r>
              <a:rPr lang="en-US" altLang="en-US" sz="3200" b="1" dirty="0">
                <a:solidFill>
                  <a:srgbClr val="CC3300"/>
                </a:solidFill>
                <a:latin typeface="Times New Roman" panose="02020603050405020304" pitchFamily="18" charset="0"/>
              </a:rPr>
              <a:t> </a:t>
            </a:r>
            <a:r>
              <a:rPr lang="en-US" altLang="en-US" sz="3200" b="1" dirty="0" err="1">
                <a:solidFill>
                  <a:srgbClr val="CC3300"/>
                </a:solidFill>
                <a:latin typeface="Times New Roman" panose="02020603050405020304" pitchFamily="18" charset="0"/>
              </a:rPr>
              <a:t>tiêu</a:t>
            </a:r>
            <a:r>
              <a:rPr lang="en-US" altLang="en-US" sz="3200" b="1" dirty="0">
                <a:solidFill>
                  <a:srgbClr val="CC3300"/>
                </a:solidFill>
                <a:latin typeface="Times New Roman" panose="02020603050405020304" pitchFamily="18" charset="0"/>
              </a:rPr>
              <a:t> </a:t>
            </a:r>
            <a:r>
              <a:rPr lang="en-US" altLang="en-US" sz="3200" b="1" dirty="0" err="1">
                <a:solidFill>
                  <a:srgbClr val="CC3300"/>
                </a:solidFill>
                <a:latin typeface="Times New Roman" panose="02020603050405020304" pitchFamily="18" charset="0"/>
              </a:rPr>
              <a:t>biểu</a:t>
            </a:r>
            <a:r>
              <a:rPr lang="en-US" altLang="en-US" sz="3200" b="1" dirty="0">
                <a:solidFill>
                  <a:srgbClr val="CC3300"/>
                </a:solidFill>
                <a:latin typeface="Times New Roman" panose="02020603050405020304" pitchFamily="18" charset="0"/>
              </a:rPr>
              <a:t> </a:t>
            </a:r>
            <a:r>
              <a:rPr lang="en-US" altLang="en-US" sz="3200" b="1" dirty="0" err="1">
                <a:solidFill>
                  <a:srgbClr val="CC3300"/>
                </a:solidFill>
                <a:latin typeface="Times New Roman" panose="02020603050405020304" pitchFamily="18" charset="0"/>
              </a:rPr>
              <a:t>của</a:t>
            </a:r>
            <a:r>
              <a:rPr lang="en-US" altLang="en-US" sz="3200" b="1" dirty="0">
                <a:solidFill>
                  <a:srgbClr val="CC3300"/>
                </a:solidFill>
                <a:latin typeface="Times New Roman" panose="02020603050405020304" pitchFamily="18" charset="0"/>
              </a:rPr>
              <a:t> </a:t>
            </a:r>
            <a:r>
              <a:rPr lang="en-US" altLang="en-US" sz="3200" b="1" err="1">
                <a:solidFill>
                  <a:srgbClr val="CC3300"/>
                </a:solidFill>
                <a:latin typeface="Times New Roman" panose="02020603050405020304" pitchFamily="18" charset="0"/>
              </a:rPr>
              <a:t>nhà</a:t>
            </a:r>
            <a:r>
              <a:rPr lang="en-US" altLang="en-US" sz="3200" b="1">
                <a:solidFill>
                  <a:srgbClr val="CC3300"/>
                </a:solidFill>
                <a:latin typeface="Times New Roman" panose="02020603050405020304" pitchFamily="18" charset="0"/>
              </a:rPr>
              <a:t> </a:t>
            </a:r>
            <a:r>
              <a:rPr lang="en-US" altLang="en-US" sz="3200" b="1" smtClean="0">
                <a:solidFill>
                  <a:srgbClr val="CC3300"/>
                </a:solidFill>
                <a:latin typeface="Times New Roman" panose="02020603050405020304" pitchFamily="18" charset="0"/>
              </a:rPr>
              <a:t>Lê?</a:t>
            </a:r>
            <a:endParaRPr lang="en-US" altLang="en-US" sz="3200" b="1" dirty="0">
              <a:solidFill>
                <a:srgbClr val="CC3300"/>
              </a:solidFill>
              <a:latin typeface="Times New Roman" panose="02020603050405020304" pitchFamily="18" charset="0"/>
            </a:endParaRPr>
          </a:p>
        </p:txBody>
      </p:sp>
      <p:sp>
        <p:nvSpPr>
          <p:cNvPr id="12" name="Text Box 6">
            <a:extLst>
              <a:ext uri="{FF2B5EF4-FFF2-40B4-BE49-F238E27FC236}">
                <a16:creationId xmlns="" xmlns:a16="http://schemas.microsoft.com/office/drawing/2014/main" id="{45199055-3936-4EC0-A639-C469C7A35919}"/>
              </a:ext>
            </a:extLst>
          </p:cNvPr>
          <p:cNvSpPr txBox="1">
            <a:spLocks noChangeArrowheads="1"/>
          </p:cNvSpPr>
          <p:nvPr/>
        </p:nvSpPr>
        <p:spPr bwMode="auto">
          <a:xfrm>
            <a:off x="0" y="1913670"/>
            <a:ext cx="920877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tabLst>
                <a:tab pos="800100" algn="l"/>
              </a:tabLst>
            </a:pPr>
            <a:r>
              <a:rPr lang="nl-NL" sz="32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Đáp án:</a:t>
            </a:r>
          </a:p>
          <a:p>
            <a:pPr algn="just">
              <a:tabLst>
                <a:tab pos="800100" algn="l"/>
              </a:tabLst>
            </a:pPr>
            <a:r>
              <a:rPr lang="nl-NL" sz="32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+Nhà Lê cho tu sửa lại kinh thành Thăng Long và xây dựng nhiều công trình to lớn như: Điện Kính Thiên, Cần Chánh, Vạn Thọ… ngoài ra nhà Lê còn cho xây dựng khu cung điện Lam Kinh tại (Thanh Hóa) quê hương nhà Lê .</a:t>
            </a:r>
            <a:r>
              <a:rPr lang="nl-NL" sz="3200" b="1" i="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tabLst>
                <a:tab pos="800100" algn="l"/>
              </a:tabLst>
            </a:pPr>
            <a:r>
              <a:rPr lang="nl-NL" sz="32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+Kiến trúc tôn giáo xâ dựng mới chùa Keo, chùa Thiên Mụ, chùa Mía, chùa Thầy…</a:t>
            </a:r>
            <a:endParaRPr lang="en-GB" sz="3200" dirty="0">
              <a:solidFill>
                <a:schemeClr val="bg2"/>
              </a:solidFill>
              <a:latin typeface="VNI-Times" pitchFamily="2" charset="0"/>
              <a:ea typeface="Times New Roman" panose="02020603050405020304" pitchFamily="18" charset="0"/>
              <a:cs typeface="Times New Roman" panose="02020603050405020304" pitchFamily="18" charset="0"/>
            </a:endParaRPr>
          </a:p>
          <a:p>
            <a:pPr algn="just">
              <a:tabLst>
                <a:tab pos="800100" algn="l"/>
              </a:tabLst>
            </a:pPr>
            <a:endParaRPr lang="nl-NL" sz="3200" b="1" i="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800100" algn="l"/>
              </a:tabLst>
            </a:pPr>
            <a:r>
              <a:rPr lang="nl-NL" sz="3200" b="1" i="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dirty="0">
              <a:solidFill>
                <a:schemeClr val="bg2"/>
              </a:solidFill>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84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 xmlns:a16="http://schemas.microsoft.com/office/drawing/2014/main" id="{21797D2B-18CE-4AC5-8269-4332796CB584}"/>
              </a:ext>
            </a:extLst>
          </p:cNvPr>
          <p:cNvSpPr>
            <a:spLocks noChangeArrowheads="1"/>
          </p:cNvSpPr>
          <p:nvPr/>
        </p:nvSpPr>
        <p:spPr bwMode="auto">
          <a:xfrm>
            <a:off x="0" y="304800"/>
            <a:ext cx="9067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dirty="0">
                <a:solidFill>
                  <a:srgbClr val="FFFF00"/>
                </a:solidFill>
              </a:rPr>
              <a:t>2. </a:t>
            </a:r>
            <a:r>
              <a:rPr lang="en-US" altLang="en-US" sz="3200" dirty="0" err="1">
                <a:solidFill>
                  <a:srgbClr val="FFFF00"/>
                </a:solidFill>
                <a:latin typeface="Times New Roman" panose="02020603050405020304" pitchFamily="18" charset="0"/>
              </a:rPr>
              <a:t>Chạm</a:t>
            </a:r>
            <a:r>
              <a:rPr lang="en-US" altLang="en-US" sz="3200" dirty="0">
                <a:solidFill>
                  <a:srgbClr val="FFFF00"/>
                </a:solidFill>
                <a:latin typeface="Times New Roman" panose="02020603050405020304" pitchFamily="18" charset="0"/>
              </a:rPr>
              <a:t> </a:t>
            </a:r>
            <a:r>
              <a:rPr lang="en-US" altLang="en-US" sz="3200" dirty="0" err="1">
                <a:solidFill>
                  <a:srgbClr val="FFFF00"/>
                </a:solidFill>
                <a:latin typeface="Times New Roman" panose="02020603050405020304" pitchFamily="18" charset="0"/>
              </a:rPr>
              <a:t>khắc</a:t>
            </a:r>
            <a:r>
              <a:rPr lang="en-US" altLang="en-US" sz="3200" dirty="0">
                <a:solidFill>
                  <a:srgbClr val="FFFF00"/>
                </a:solidFill>
                <a:latin typeface="Times New Roman" panose="02020603050405020304" pitchFamily="18" charset="0"/>
              </a:rPr>
              <a:t> </a:t>
            </a:r>
            <a:r>
              <a:rPr lang="en-US" altLang="en-US" sz="3200" dirty="0" err="1">
                <a:solidFill>
                  <a:srgbClr val="FFFF00"/>
                </a:solidFill>
                <a:latin typeface="Times New Roman" panose="02020603050405020304" pitchFamily="18" charset="0"/>
              </a:rPr>
              <a:t>trang</a:t>
            </a:r>
            <a:r>
              <a:rPr lang="en-US" altLang="en-US" sz="3200" dirty="0">
                <a:solidFill>
                  <a:srgbClr val="FFFF00"/>
                </a:solidFill>
                <a:latin typeface="Times New Roman" panose="02020603050405020304" pitchFamily="18" charset="0"/>
              </a:rPr>
              <a:t> </a:t>
            </a:r>
            <a:r>
              <a:rPr lang="en-US" altLang="en-US" sz="3200" dirty="0" err="1">
                <a:solidFill>
                  <a:srgbClr val="FFFF00"/>
                </a:solidFill>
                <a:latin typeface="Times New Roman" panose="02020603050405020304" pitchFamily="18" charset="0"/>
              </a:rPr>
              <a:t>trí</a:t>
            </a:r>
            <a:r>
              <a:rPr lang="en-US" altLang="en-US" sz="3200" dirty="0">
                <a:solidFill>
                  <a:srgbClr val="FFFF00"/>
                </a:solidFill>
                <a:latin typeface="Times New Roman" panose="02020603050405020304" pitchFamily="18" charset="0"/>
              </a:rPr>
              <a:t>:</a:t>
            </a:r>
          </a:p>
          <a:p>
            <a:r>
              <a:rPr lang="en-US" altLang="en-US" sz="3200" i="1" dirty="0">
                <a:solidFill>
                  <a:srgbClr val="FFFF00"/>
                </a:solidFill>
              </a:rPr>
              <a:t> </a:t>
            </a:r>
            <a:r>
              <a:rPr lang="vi-VN" altLang="en-US" sz="3200" dirty="0">
                <a:solidFill>
                  <a:srgbClr val="FFFF00"/>
                </a:solidFill>
                <a:latin typeface="Times New Roman" panose="02020603050405020304" pitchFamily="18" charset="0"/>
                <a:cs typeface="Times New Roman" panose="02020603050405020304" pitchFamily="18" charset="0"/>
              </a:rPr>
              <a:t>H</a:t>
            </a:r>
            <a:r>
              <a:rPr lang="en-US" altLang="en-US" sz="3200" dirty="0" err="1">
                <a:solidFill>
                  <a:srgbClr val="FFFF00"/>
                </a:solidFill>
                <a:latin typeface="Times New Roman" panose="02020603050405020304" pitchFamily="18" charset="0"/>
                <a:cs typeface="Times New Roman" panose="02020603050405020304" pitchFamily="18" charset="0"/>
              </a:rPr>
              <a:t>ình</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tượng</a:t>
            </a:r>
            <a:r>
              <a:rPr lang="en-US" altLang="en-US" sz="3200" dirty="0">
                <a:solidFill>
                  <a:srgbClr val="FFFF00"/>
                </a:solidFill>
                <a:latin typeface="Times New Roman" panose="02020603050405020304" pitchFamily="18" charset="0"/>
                <a:cs typeface="Times New Roman" panose="02020603050405020304" pitchFamily="18" charset="0"/>
              </a:rPr>
              <a:t> con </a:t>
            </a:r>
            <a:r>
              <a:rPr lang="en-US" altLang="en-US" sz="3200" dirty="0" err="1">
                <a:solidFill>
                  <a:srgbClr val="FFFF00"/>
                </a:solidFill>
                <a:latin typeface="Times New Roman" panose="02020603050405020304" pitchFamily="18" charset="0"/>
                <a:cs typeface="Times New Roman" panose="02020603050405020304" pitchFamily="18" charset="0"/>
              </a:rPr>
              <a:t>rồng</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trên</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bia</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đá</a:t>
            </a:r>
            <a:r>
              <a:rPr lang="vi-VN" altLang="en-US" sz="3200" dirty="0">
                <a:solidFill>
                  <a:srgbClr val="FFFF00"/>
                </a:solidFill>
                <a:latin typeface="Times New Roman" panose="02020603050405020304" pitchFamily="18" charset="0"/>
                <a:cs typeface="Times New Roman" panose="02020603050405020304" pitchFamily="18" charset="0"/>
              </a:rPr>
              <a:t>. </a:t>
            </a:r>
            <a:endParaRPr lang="en-US" altLang="en-US" sz="3200" dirty="0">
              <a:solidFill>
                <a:srgbClr val="FFFF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9CB90BD4-60C9-4BD1-80DA-CA3EFFB668A2}"/>
              </a:ext>
            </a:extLst>
          </p:cNvPr>
          <p:cNvSpPr txBox="1"/>
          <p:nvPr/>
        </p:nvSpPr>
        <p:spPr>
          <a:xfrm>
            <a:off x="152400" y="1382018"/>
            <a:ext cx="8915400" cy="3416320"/>
          </a:xfrm>
          <a:prstGeom prst="rect">
            <a:avLst/>
          </a:prstGeom>
          <a:noFill/>
        </p:spPr>
        <p:txBody>
          <a:bodyPr wrap="square">
            <a:spAutoFit/>
          </a:bodyPr>
          <a:lstStyle/>
          <a:p>
            <a:pPr>
              <a:tabLst>
                <a:tab pos="800100" algn="l"/>
              </a:tabLst>
            </a:pPr>
            <a:r>
              <a:rPr lang="pt-BR" sz="2400" dirty="0">
                <a:effectLst/>
                <a:latin typeface="Times New Roman" panose="02020603050405020304" pitchFamily="18" charset="0"/>
                <a:ea typeface="Times New Roman" panose="02020603050405020304" pitchFamily="18" charset="0"/>
              </a:rPr>
              <a:t>- Đặt ở lăng vua Lê Thái Tổ</a:t>
            </a:r>
            <a:endParaRPr lang="en-GB" sz="2400" dirty="0">
              <a:effectLst/>
              <a:latin typeface="Times New Roman" panose="02020603050405020304" pitchFamily="18" charset="0"/>
              <a:ea typeface="Times New Roman" panose="02020603050405020304" pitchFamily="18" charset="0"/>
            </a:endParaRPr>
          </a:p>
          <a:p>
            <a:pPr algn="just">
              <a:tabLst>
                <a:tab pos="800100" algn="l"/>
              </a:tabLst>
            </a:pPr>
            <a:r>
              <a:rPr lang="pt-BR" sz="2400" dirty="0">
                <a:effectLst/>
                <a:latin typeface="Times New Roman" panose="02020603050405020304" pitchFamily="18" charset="0"/>
                <a:ea typeface="Times New Roman" panose="02020603050405020304" pitchFamily="18" charset="0"/>
              </a:rPr>
              <a:t>- Đặc điểm: ở cả 2 mặt trên trán bia được chạm khắc hàng chục hình lớn nhỏ</a:t>
            </a:r>
            <a:endParaRPr lang="en-GB" sz="2400" dirty="0">
              <a:effectLst/>
              <a:latin typeface="Times New Roman" panose="02020603050405020304" pitchFamily="18" charset="0"/>
              <a:ea typeface="Times New Roman" panose="02020603050405020304" pitchFamily="18" charset="0"/>
            </a:endParaRPr>
          </a:p>
          <a:p>
            <a:pPr marL="342900" indent="-342900">
              <a:buFontTx/>
              <a:buChar char="-"/>
            </a:pPr>
            <a:r>
              <a:rPr lang="nl-NL" sz="2400" dirty="0">
                <a:effectLst/>
                <a:latin typeface="Times New Roman" panose="02020603050405020304" pitchFamily="18" charset="0"/>
                <a:ea typeface="Times New Roman" panose="02020603050405020304" pitchFamily="18" charset="0"/>
              </a:rPr>
              <a:t>Hình Rồng thời Lê xuất hiện nhiều trên các bia đá và chủ yếu là chạm nổi, hình Rồng nằm cạnh các họa tiết như: Sóng nước, hoa lá…</a:t>
            </a:r>
          </a:p>
          <a:p>
            <a:pPr marL="342900" indent="-342900">
              <a:buFontTx/>
              <a:buChar char="-"/>
            </a:pPr>
            <a:r>
              <a:rPr lang="nl-NL" sz="2400" dirty="0">
                <a:effectLst/>
                <a:latin typeface="Times New Roman" panose="02020603050405020304" pitchFamily="18" charset="0"/>
                <a:ea typeface="Times New Roman" panose="02020603050405020304" pitchFamily="18" charset="0"/>
              </a:rPr>
              <a:t>Rồng thời Lê trông dáng vẻ mạnh mẽ, có sự kế thừa hình Rồng thời Lý, Trần cùng với sự ảnh hưởng của Rồng </a:t>
            </a:r>
            <a:r>
              <a:rPr lang="nl-NL" sz="2400">
                <a:effectLst/>
                <a:latin typeface="Times New Roman" panose="02020603050405020304" pitchFamily="18" charset="0"/>
                <a:ea typeface="Times New Roman" panose="02020603050405020304" pitchFamily="18" charset="0"/>
              </a:rPr>
              <a:t>nước </a:t>
            </a:r>
            <a:r>
              <a:rPr lang="nl-NL" sz="2400" smtClean="0">
                <a:effectLst/>
                <a:latin typeface="Times New Roman" panose="02020603050405020304" pitchFamily="18" charset="0"/>
                <a:ea typeface="Times New Roman" panose="02020603050405020304" pitchFamily="18" charset="0"/>
              </a:rPr>
              <a:t>ngoài (</a:t>
            </a:r>
            <a:r>
              <a:rPr lang="nl-NL" sz="2400" dirty="0">
                <a:effectLst/>
                <a:latin typeface="Times New Roman" panose="02020603050405020304" pitchFamily="18" charset="0"/>
                <a:ea typeface="Times New Roman" panose="02020603050405020304" pitchFamily="18" charset="0"/>
              </a:rPr>
              <a:t>Trung Quốc). </a:t>
            </a:r>
            <a:endParaRPr lang="en-GB"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 xmlns:a16="http://schemas.microsoft.com/office/drawing/2014/main" id="{97073F3A-1DE7-42F5-8B6D-FC7D92EE548A}"/>
              </a:ext>
            </a:extLst>
          </p:cNvPr>
          <p:cNvSpPr>
            <a:spLocks noGrp="1"/>
          </p:cNvSpPr>
          <p:nvPr>
            <p:ph type="title" idx="4294967295"/>
          </p:nvPr>
        </p:nvSpPr>
        <p:spPr>
          <a:xfrm>
            <a:off x="457200" y="274638"/>
            <a:ext cx="7467600" cy="974724"/>
          </a:xfrm>
        </p:spPr>
        <p:txBody>
          <a:bodyPr/>
          <a:lstStyle/>
          <a:p>
            <a:r>
              <a:rPr lang="en-US" altLang="en-US" sz="3200" b="0" dirty="0" err="1">
                <a:solidFill>
                  <a:srgbClr val="FFFF00"/>
                </a:solidFill>
                <a:latin typeface="Times New Roman" panose="02020603050405020304" pitchFamily="18" charset="0"/>
                <a:cs typeface="Times New Roman" panose="02020603050405020304" pitchFamily="18" charset="0"/>
              </a:rPr>
              <a:t>Hình</a:t>
            </a:r>
            <a:r>
              <a:rPr lang="en-US" altLang="en-US" sz="3200" b="0" dirty="0">
                <a:solidFill>
                  <a:srgbClr val="FFFF00"/>
                </a:solidFill>
                <a:latin typeface="Times New Roman" panose="02020603050405020304" pitchFamily="18" charset="0"/>
                <a:cs typeface="Times New Roman" panose="02020603050405020304" pitchFamily="18" charset="0"/>
              </a:rPr>
              <a:t> </a:t>
            </a:r>
            <a:r>
              <a:rPr lang="en-US" altLang="en-US" sz="3200" b="0" dirty="0" err="1">
                <a:solidFill>
                  <a:srgbClr val="FFFF00"/>
                </a:solidFill>
                <a:latin typeface="Times New Roman" panose="02020603050405020304" pitchFamily="18" charset="0"/>
                <a:cs typeface="Times New Roman" panose="02020603050405020304" pitchFamily="18" charset="0"/>
              </a:rPr>
              <a:t>rồng</a:t>
            </a:r>
            <a:r>
              <a:rPr lang="en-US" altLang="en-US" sz="3200" b="0" dirty="0">
                <a:solidFill>
                  <a:srgbClr val="FFFF00"/>
                </a:solidFill>
                <a:latin typeface="Times New Roman" panose="02020603050405020304" pitchFamily="18" charset="0"/>
                <a:cs typeface="Times New Roman" panose="02020603050405020304" pitchFamily="18" charset="0"/>
              </a:rPr>
              <a:t> </a:t>
            </a:r>
            <a:r>
              <a:rPr lang="en-US" altLang="en-US" sz="3200" b="0" dirty="0" err="1">
                <a:solidFill>
                  <a:srgbClr val="FFFF00"/>
                </a:solidFill>
                <a:latin typeface="Times New Roman" panose="02020603050405020304" pitchFamily="18" charset="0"/>
                <a:cs typeface="Times New Roman" panose="02020603050405020304" pitchFamily="18" charset="0"/>
              </a:rPr>
              <a:t>trên</a:t>
            </a:r>
            <a:r>
              <a:rPr lang="en-US" altLang="en-US" sz="3200" b="0" dirty="0">
                <a:solidFill>
                  <a:srgbClr val="FFFF00"/>
                </a:solidFill>
                <a:latin typeface="Times New Roman" panose="02020603050405020304" pitchFamily="18" charset="0"/>
                <a:cs typeface="Times New Roman" panose="02020603050405020304" pitchFamily="18" charset="0"/>
              </a:rPr>
              <a:t> </a:t>
            </a:r>
            <a:r>
              <a:rPr lang="en-US" altLang="en-US" sz="3200" b="0" dirty="0" err="1">
                <a:solidFill>
                  <a:srgbClr val="FFFF00"/>
                </a:solidFill>
                <a:latin typeface="Times New Roman" panose="02020603050405020304" pitchFamily="18" charset="0"/>
                <a:cs typeface="Times New Roman" panose="02020603050405020304" pitchFamily="18" charset="0"/>
              </a:rPr>
              <a:t>bia</a:t>
            </a:r>
            <a:r>
              <a:rPr lang="en-US" altLang="en-US" sz="3200" b="0" dirty="0">
                <a:solidFill>
                  <a:srgbClr val="FFFF00"/>
                </a:solidFill>
                <a:latin typeface="Times New Roman" panose="02020603050405020304" pitchFamily="18" charset="0"/>
                <a:cs typeface="Times New Roman" panose="02020603050405020304" pitchFamily="18" charset="0"/>
              </a:rPr>
              <a:t> </a:t>
            </a:r>
            <a:r>
              <a:rPr lang="en-US" altLang="en-US" sz="3200" b="0" dirty="0" err="1">
                <a:solidFill>
                  <a:srgbClr val="FFFF00"/>
                </a:solidFill>
                <a:latin typeface="Times New Roman" panose="02020603050405020304" pitchFamily="18" charset="0"/>
                <a:cs typeface="Times New Roman" panose="02020603050405020304" pitchFamily="18" charset="0"/>
              </a:rPr>
              <a:t>đá</a:t>
            </a:r>
            <a:r>
              <a:rPr lang="en-US" altLang="en-US" sz="3200" b="0" dirty="0">
                <a:solidFill>
                  <a:srgbClr val="FFFF00"/>
                </a:solidFill>
                <a:latin typeface="Times New Roman" panose="02020603050405020304" pitchFamily="18" charset="0"/>
                <a:cs typeface="Times New Roman" panose="02020603050405020304" pitchFamily="18" charset="0"/>
              </a:rPr>
              <a:t> </a:t>
            </a:r>
            <a:r>
              <a:rPr lang="en-US" altLang="en-US" sz="3200" b="0" dirty="0" err="1">
                <a:solidFill>
                  <a:srgbClr val="FFFF00"/>
                </a:solidFill>
                <a:latin typeface="Times New Roman" panose="02020603050405020304" pitchFamily="18" charset="0"/>
                <a:cs typeface="Times New Roman" panose="02020603050405020304" pitchFamily="18" charset="0"/>
              </a:rPr>
              <a:t>thời</a:t>
            </a:r>
            <a:r>
              <a:rPr lang="en-US" altLang="en-US" sz="3200" b="0" dirty="0">
                <a:solidFill>
                  <a:srgbClr val="FFFF00"/>
                </a:solidFill>
                <a:latin typeface="Times New Roman" panose="02020603050405020304" pitchFamily="18" charset="0"/>
                <a:cs typeface="Times New Roman" panose="02020603050405020304" pitchFamily="18" charset="0"/>
              </a:rPr>
              <a:t> Lê</a:t>
            </a:r>
          </a:p>
        </p:txBody>
      </p:sp>
      <p:pic>
        <p:nvPicPr>
          <p:cNvPr id="27651" name="Picture 4" descr="kienthuclichsuvanhoa_81.gif">
            <a:extLst>
              <a:ext uri="{FF2B5EF4-FFF2-40B4-BE49-F238E27FC236}">
                <a16:creationId xmlns="" xmlns:a16="http://schemas.microsoft.com/office/drawing/2014/main" id="{1210E591-A0BA-4065-9C12-B61B6A1489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2819400"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descr="kienthuclichsuvanhoa_82.bmp">
            <a:extLst>
              <a:ext uri="{FF2B5EF4-FFF2-40B4-BE49-F238E27FC236}">
                <a16:creationId xmlns="" xmlns:a16="http://schemas.microsoft.com/office/drawing/2014/main" id="{68FA64D8-74A2-4751-8955-33F4606720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073275"/>
            <a:ext cx="61722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descr="vtc_153128_Lamkinh1.jpg">
            <a:extLst>
              <a:ext uri="{FF2B5EF4-FFF2-40B4-BE49-F238E27FC236}">
                <a16:creationId xmlns="" xmlns:a16="http://schemas.microsoft.com/office/drawing/2014/main" id="{D9656183-44B0-427E-BD55-EF8590A26B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200400"/>
            <a:ext cx="5029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descr="6aaOnlinerong.jpg">
            <a:extLst>
              <a:ext uri="{FF2B5EF4-FFF2-40B4-BE49-F238E27FC236}">
                <a16:creationId xmlns="" xmlns:a16="http://schemas.microsoft.com/office/drawing/2014/main" id="{936AE553-BA1C-47A5-B90E-9ED61983C9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57200"/>
            <a:ext cx="38100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f3cOnlinebia.jpg">
            <a:extLst>
              <a:ext uri="{FF2B5EF4-FFF2-40B4-BE49-F238E27FC236}">
                <a16:creationId xmlns="" xmlns:a16="http://schemas.microsoft.com/office/drawing/2014/main" id="{99B846CB-6DA8-4D50-B739-6198D3FEF8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85988"/>
            <a:ext cx="32639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 xmlns:a16="http://schemas.microsoft.com/office/drawing/2014/main" id="{95055ABF-061E-480B-A20F-CAD53F3206CC}"/>
              </a:ext>
            </a:extLst>
          </p:cNvPr>
          <p:cNvSpPr>
            <a:spLocks noGrp="1"/>
          </p:cNvSpPr>
          <p:nvPr>
            <p:ph type="title" idx="4294967295"/>
          </p:nvPr>
        </p:nvSpPr>
        <p:spPr>
          <a:xfrm>
            <a:off x="2057400" y="381000"/>
            <a:ext cx="4876800" cy="714375"/>
          </a:xfrm>
        </p:spPr>
        <p:txBody>
          <a:bodyPr/>
          <a:lstStyle/>
          <a:p>
            <a:r>
              <a:rPr lang="en-US" altLang="en-US" sz="2400" b="0" dirty="0" err="1">
                <a:solidFill>
                  <a:srgbClr val="FFFF00"/>
                </a:solidFill>
                <a:latin typeface="Times New Roman" panose="02020603050405020304" pitchFamily="18" charset="0"/>
                <a:cs typeface="Times New Roman" panose="02020603050405020304" pitchFamily="18" charset="0"/>
              </a:rPr>
              <a:t>Điện</a:t>
            </a:r>
            <a:r>
              <a:rPr lang="en-US" altLang="en-US" sz="2400" b="0" dirty="0">
                <a:solidFill>
                  <a:srgbClr val="FFFF00"/>
                </a:solidFill>
                <a:latin typeface="Times New Roman" panose="02020603050405020304" pitchFamily="18" charset="0"/>
                <a:cs typeface="Times New Roman" panose="02020603050405020304" pitchFamily="18" charset="0"/>
              </a:rPr>
              <a:t> Lam </a:t>
            </a:r>
            <a:r>
              <a:rPr lang="en-US" altLang="en-US" sz="2400" b="0" dirty="0" err="1">
                <a:solidFill>
                  <a:srgbClr val="FFFF00"/>
                </a:solidFill>
                <a:latin typeface="Times New Roman" panose="02020603050405020304" pitchFamily="18" charset="0"/>
                <a:cs typeface="Times New Roman" panose="02020603050405020304" pitchFamily="18" charset="0"/>
              </a:rPr>
              <a:t>Kinh</a:t>
            </a:r>
            <a:endParaRPr lang="en-US" altLang="en-US" sz="2400" b="0" dirty="0">
              <a:solidFill>
                <a:srgbClr val="FFFF00"/>
              </a:solidFill>
              <a:latin typeface="Times New Roman" panose="02020603050405020304" pitchFamily="18" charset="0"/>
              <a:cs typeface="Times New Roman" panose="02020603050405020304" pitchFamily="18" charset="0"/>
            </a:endParaRPr>
          </a:p>
        </p:txBody>
      </p:sp>
      <p:pic>
        <p:nvPicPr>
          <p:cNvPr id="29699" name="Picture 5" descr="800px-Th%C3%A0nh_c%E1%BB%95_H%C3%A0_N%E1%BB%99i_%2830%29.jpg">
            <a:extLst>
              <a:ext uri="{FF2B5EF4-FFF2-40B4-BE49-F238E27FC236}">
                <a16:creationId xmlns="" xmlns:a16="http://schemas.microsoft.com/office/drawing/2014/main" id="{137A7165-B323-4F0C-8E58-597D86A8BB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6597650"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 xmlns:a16="http://schemas.microsoft.com/office/drawing/2014/main" id="{B94630B8-2F59-43F5-A7EB-71595322106E}"/>
              </a:ext>
            </a:extLst>
          </p:cNvPr>
          <p:cNvSpPr>
            <a:spLocks noGrp="1"/>
          </p:cNvSpPr>
          <p:nvPr>
            <p:ph type="title" idx="4294967295"/>
          </p:nvPr>
        </p:nvSpPr>
        <p:spPr/>
        <p:txBody>
          <a:bodyPr/>
          <a:lstStyle/>
          <a:p>
            <a:r>
              <a:rPr lang="en-US" altLang="en-US" sz="3200" b="0" smtClean="0">
                <a:solidFill>
                  <a:srgbClr val="FFFF00"/>
                </a:solidFill>
                <a:latin typeface="Times New Roman" panose="02020603050405020304" pitchFamily="18" charset="0"/>
                <a:cs typeface="Times New Roman" panose="02020603050405020304" pitchFamily="18" charset="0"/>
              </a:rPr>
              <a:t>Gía </a:t>
            </a:r>
            <a:r>
              <a:rPr lang="en-US" altLang="en-US" sz="3200" b="0" dirty="0" err="1">
                <a:solidFill>
                  <a:srgbClr val="FFFF00"/>
                </a:solidFill>
                <a:latin typeface="Times New Roman" panose="02020603050405020304" pitchFamily="18" charset="0"/>
                <a:cs typeface="Times New Roman" panose="02020603050405020304" pitchFamily="18" charset="0"/>
              </a:rPr>
              <a:t>trị</a:t>
            </a:r>
            <a:r>
              <a:rPr lang="en-US" altLang="en-US" sz="3200" b="0" dirty="0">
                <a:solidFill>
                  <a:srgbClr val="FFFF00"/>
                </a:solidFill>
                <a:latin typeface="Times New Roman" panose="02020603050405020304" pitchFamily="18" charset="0"/>
                <a:cs typeface="Times New Roman" panose="02020603050405020304" pitchFamily="18" charset="0"/>
              </a:rPr>
              <a:t> </a:t>
            </a:r>
            <a:r>
              <a:rPr lang="en-US" altLang="en-US" sz="3200" b="0" dirty="0" err="1">
                <a:solidFill>
                  <a:srgbClr val="FFFF00"/>
                </a:solidFill>
                <a:latin typeface="Times New Roman" panose="02020603050405020304" pitchFamily="18" charset="0"/>
                <a:cs typeface="Times New Roman" panose="02020603050405020304" pitchFamily="18" charset="0"/>
              </a:rPr>
              <a:t>nghệ</a:t>
            </a:r>
            <a:r>
              <a:rPr lang="en-US" altLang="en-US" sz="3200" b="0" dirty="0">
                <a:solidFill>
                  <a:srgbClr val="FFFF00"/>
                </a:solidFill>
                <a:latin typeface="Times New Roman" panose="02020603050405020304" pitchFamily="18" charset="0"/>
                <a:cs typeface="Times New Roman" panose="02020603050405020304" pitchFamily="18" charset="0"/>
              </a:rPr>
              <a:t> </a:t>
            </a:r>
            <a:r>
              <a:rPr lang="en-US" altLang="en-US" sz="3200" b="0" dirty="0" err="1">
                <a:solidFill>
                  <a:srgbClr val="FFFF00"/>
                </a:solidFill>
                <a:latin typeface="Times New Roman" panose="02020603050405020304" pitchFamily="18" charset="0"/>
                <a:cs typeface="Times New Roman" panose="02020603050405020304" pitchFamily="18" charset="0"/>
              </a:rPr>
              <a:t>thuật</a:t>
            </a:r>
            <a:endParaRPr lang="en-US" altLang="en-US" sz="3200" b="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C9ECF2E5-360D-472D-8B3A-2EDC00CF56F4}"/>
              </a:ext>
            </a:extLst>
          </p:cNvPr>
          <p:cNvSpPr>
            <a:spLocks noGrp="1"/>
          </p:cNvSpPr>
          <p:nvPr>
            <p:ph idx="4294967295"/>
          </p:nvPr>
        </p:nvSpPr>
        <p:spPr/>
        <p:txBody>
          <a:bodyPr/>
          <a:lstStyle/>
          <a:p>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Lê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cục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chặt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mẫu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chọn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vẹn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nét</a:t>
            </a:r>
            <a:r>
              <a:rPr lang="en-US" altLang="en-US" sz="2800" dirty="0">
                <a:latin typeface="Times New Roman" panose="02020603050405020304" pitchFamily="18" charset="0"/>
                <a:cs typeface="Times New Roman" panose="02020603050405020304" pitchFamily="18" charset="0"/>
              </a:rPr>
              <a:t>.</a:t>
            </a:r>
          </a:p>
          <a:p>
            <a:r>
              <a:rPr lang="en-US" altLang="en-US" sz="2800" dirty="0" err="1">
                <a:latin typeface="Times New Roman" panose="02020603050405020304" pitchFamily="18" charset="0"/>
                <a:cs typeface="Times New Roman" panose="02020603050405020304" pitchFamily="18" charset="0"/>
              </a:rPr>
              <a:t>Cuối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Lê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mặt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loại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cục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toàn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cổ</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Việt</a:t>
            </a:r>
            <a:r>
              <a:rPr lang="en-US" altLang="en-US" sz="2800" dirty="0">
                <a:latin typeface="Times New Roman" panose="02020603050405020304" pitchFamily="18" charset="0"/>
                <a:cs typeface="Times New Roman" panose="02020603050405020304" pitchFamily="18" charset="0"/>
              </a:rPr>
              <a:t> Nam. Con </a:t>
            </a:r>
            <a:r>
              <a:rPr lang="en-US" altLang="en-US" sz="2800" dirty="0" err="1">
                <a:latin typeface="Times New Roman" panose="02020603050405020304" pitchFamily="18" charset="0"/>
                <a:cs typeface="Times New Roman" panose="02020603050405020304" pitchFamily="18" charset="0"/>
              </a:rPr>
              <a:t>Rồng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lúc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mang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trở</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mẫu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chủ</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yếu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nghệ</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thuật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Lê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A013.jpg">
            <a:extLst>
              <a:ext uri="{FF2B5EF4-FFF2-40B4-BE49-F238E27FC236}">
                <a16:creationId xmlns="" xmlns:a16="http://schemas.microsoft.com/office/drawing/2014/main" id="{342F95FE-F25E-431B-A542-06030BAFE1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 xmlns:a16="http://schemas.microsoft.com/office/drawing/2014/main" id="{848257B6-B482-438B-B06B-7FC6515030AC}"/>
              </a:ext>
            </a:extLst>
          </p:cNvPr>
          <p:cNvSpPr>
            <a:spLocks noGrp="1"/>
          </p:cNvSpPr>
          <p:nvPr>
            <p:ph type="title" idx="4294967295"/>
          </p:nvPr>
        </p:nvSpPr>
        <p:spPr>
          <a:xfrm>
            <a:off x="457200" y="274638"/>
            <a:ext cx="8229600" cy="1706562"/>
          </a:xfrm>
        </p:spPr>
        <p:txBody>
          <a:bodyPr>
            <a:normAutofit/>
          </a:bodyPr>
          <a:lstStyle/>
          <a:p>
            <a:r>
              <a:rPr lang="en-US" altLang="en-US" sz="6000" dirty="0" err="1">
                <a:solidFill>
                  <a:srgbClr val="FFFF00"/>
                </a:solidFill>
                <a:latin typeface="Times New Roman" panose="02020603050405020304" pitchFamily="18" charset="0"/>
                <a:cs typeface="Times New Roman" panose="02020603050405020304" pitchFamily="18" charset="0"/>
              </a:rPr>
              <a:t>DẶN</a:t>
            </a: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DÒ</a:t>
            </a:r>
            <a:endParaRPr lang="en-US" altLang="en-US" sz="6000" dirty="0">
              <a:solidFill>
                <a:srgbClr val="FFFF0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 xmlns:a16="http://schemas.microsoft.com/office/drawing/2014/main" id="{36847FBB-9788-47C2-9294-531BC8416D6A}"/>
              </a:ext>
            </a:extLst>
          </p:cNvPr>
          <p:cNvSpPr txBox="1">
            <a:spLocks/>
          </p:cNvSpPr>
          <p:nvPr/>
        </p:nvSpPr>
        <p:spPr bwMode="auto">
          <a:xfrm>
            <a:off x="457200" y="1676400"/>
            <a:ext cx="8229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altLang="en-US" dirty="0">
                <a:solidFill>
                  <a:srgbClr val="FF0000"/>
                </a:solidFill>
                <a:latin typeface="Times New Roman" panose="02020603050405020304" pitchFamily="18" charset="0"/>
                <a:cs typeface="Times New Roman" panose="02020603050405020304" pitchFamily="18" charset="0"/>
              </a:rPr>
              <a:t>Hs </a:t>
            </a:r>
            <a:r>
              <a:rPr lang="en-US" altLang="en-US" dirty="0" err="1">
                <a:solidFill>
                  <a:srgbClr val="FF0000"/>
                </a:solidFill>
                <a:latin typeface="Times New Roman" panose="02020603050405020304" pitchFamily="18" charset="0"/>
                <a:cs typeface="Times New Roman" panose="02020603050405020304" pitchFamily="18" charset="0"/>
              </a:rPr>
              <a:t>tìm</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err="1">
                <a:solidFill>
                  <a:srgbClr val="FF0000"/>
                </a:solidFill>
                <a:latin typeface="Times New Roman" panose="02020603050405020304" pitchFamily="18" charset="0"/>
                <a:cs typeface="Times New Roman" panose="02020603050405020304" pitchFamily="18" charset="0"/>
              </a:rPr>
              <a:t>hiểu</a:t>
            </a:r>
            <a:r>
              <a:rPr lang="en-US" altLang="en-US" smtClean="0">
                <a:solidFill>
                  <a:srgbClr val="FF0000"/>
                </a:solidFill>
                <a:latin typeface="Times New Roman" panose="02020603050405020304" pitchFamily="18" charset="0"/>
                <a:cs typeface="Times New Roman" panose="02020603050405020304" pitchFamily="18" charset="0"/>
              </a:rPr>
              <a:t>, nghiên </a:t>
            </a:r>
            <a:r>
              <a:rPr lang="en-US" altLang="en-US" dirty="0" err="1">
                <a:solidFill>
                  <a:srgbClr val="FF0000"/>
                </a:solidFill>
                <a:latin typeface="Times New Roman" panose="02020603050405020304" pitchFamily="18" charset="0"/>
                <a:cs typeface="Times New Roman" panose="02020603050405020304" pitchFamily="18" charset="0"/>
              </a:rPr>
              <a:t>cứu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lại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bài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học</a:t>
            </a: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r>
              <a:rPr lang="en-US" altLang="en-US" dirty="0" err="1">
                <a:solidFill>
                  <a:srgbClr val="FF0000"/>
                </a:solidFill>
                <a:latin typeface="Times New Roman" panose="02020603050405020304" pitchFamily="18" charset="0"/>
                <a:cs typeface="Times New Roman" panose="02020603050405020304" pitchFamily="18" charset="0"/>
              </a:rPr>
              <a:t>Chuẩn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bị</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bài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mới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Bài</a:t>
            </a:r>
            <a:r>
              <a:rPr lang="en-US" altLang="en-US" dirty="0">
                <a:solidFill>
                  <a:srgbClr val="FF0000"/>
                </a:solidFill>
                <a:latin typeface="Times New Roman" panose="02020603050405020304" pitchFamily="18" charset="0"/>
                <a:cs typeface="Times New Roman" panose="02020603050405020304" pitchFamily="18" charset="0"/>
              </a:rPr>
              <a:t> 4 “</a:t>
            </a:r>
            <a:r>
              <a:rPr lang="en-US" altLang="en-US" dirty="0" err="1">
                <a:solidFill>
                  <a:srgbClr val="FF0000"/>
                </a:solidFill>
                <a:latin typeface="Times New Roman" panose="02020603050405020304" pitchFamily="18" charset="0"/>
                <a:cs typeface="Times New Roman" panose="02020603050405020304" pitchFamily="18" charset="0"/>
              </a:rPr>
              <a:t>tạo</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dáng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và</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trang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trí</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chậu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cảnh</a:t>
            </a:r>
            <a:r>
              <a:rPr lang="en-US" altLang="en-US"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A013.jpg">
            <a:extLst>
              <a:ext uri="{FF2B5EF4-FFF2-40B4-BE49-F238E27FC236}">
                <a16:creationId xmlns="" xmlns:a16="http://schemas.microsoft.com/office/drawing/2014/main" id="{342F95FE-F25E-431B-A542-06030BAFE1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 xmlns:a16="http://schemas.microsoft.com/office/drawing/2014/main" id="{848257B6-B482-438B-B06B-7FC6515030AC}"/>
              </a:ext>
            </a:extLst>
          </p:cNvPr>
          <p:cNvSpPr>
            <a:spLocks noGrp="1"/>
          </p:cNvSpPr>
          <p:nvPr>
            <p:ph type="title" idx="4294967295"/>
          </p:nvPr>
        </p:nvSpPr>
        <p:spPr>
          <a:xfrm>
            <a:off x="457200" y="838200"/>
            <a:ext cx="8229600" cy="1722438"/>
          </a:xfrm>
        </p:spPr>
        <p:txBody>
          <a:bodyPr>
            <a:normAutofit/>
          </a:bodyPr>
          <a:lstStyle/>
          <a:p>
            <a:r>
              <a:rPr lang="en-US" altLang="en-US" sz="6000" dirty="0" err="1">
                <a:solidFill>
                  <a:srgbClr val="FFFF00"/>
                </a:solidFill>
                <a:latin typeface="Times New Roman" panose="02020603050405020304" pitchFamily="18" charset="0"/>
                <a:cs typeface="Times New Roman" panose="02020603050405020304" pitchFamily="18" charset="0"/>
              </a:rPr>
              <a:t>BÀI</a:t>
            </a: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HỌC</a:t>
            </a: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KẾT</a:t>
            </a: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THÚC</a:t>
            </a:r>
            <a:endParaRPr lang="en-US" altLang="en-US" sz="6000" dirty="0">
              <a:solidFill>
                <a:srgbClr val="FFFF00"/>
              </a:solidFill>
              <a:latin typeface="Times New Roman" panose="02020603050405020304" pitchFamily="18" charset="0"/>
              <a:cs typeface="Times New Roman" panose="02020603050405020304" pitchFamily="18" charset="0"/>
            </a:endParaRPr>
          </a:p>
        </p:txBody>
      </p:sp>
      <p:sp>
        <p:nvSpPr>
          <p:cNvPr id="5" name="Title 3">
            <a:extLst>
              <a:ext uri="{FF2B5EF4-FFF2-40B4-BE49-F238E27FC236}">
                <a16:creationId xmlns="" xmlns:a16="http://schemas.microsoft.com/office/drawing/2014/main" id="{E57B3179-54A5-4EC2-9714-31D307578357}"/>
              </a:ext>
            </a:extLst>
          </p:cNvPr>
          <p:cNvSpPr txBox="1">
            <a:spLocks/>
          </p:cNvSpPr>
          <p:nvPr/>
        </p:nvSpPr>
        <p:spPr>
          <a:xfrm>
            <a:off x="457200" y="2438400"/>
            <a:ext cx="8229600" cy="2286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err="1">
                <a:solidFill>
                  <a:srgbClr val="FF0000"/>
                </a:solidFill>
                <a:latin typeface="Times New Roman" pitchFamily="18" charset="0"/>
                <a:cs typeface="Times New Roman" pitchFamily="18" charset="0"/>
              </a:rPr>
              <a:t>HẸN</a:t>
            </a:r>
            <a:r>
              <a:rPr lang="en-US" sz="5400" dirty="0">
                <a:solidFill>
                  <a:srgbClr val="FF0000"/>
                </a:solidFill>
                <a:latin typeface="Times New Roman" pitchFamily="18" charset="0"/>
                <a:cs typeface="Times New Roman" pitchFamily="18" charset="0"/>
              </a:rPr>
              <a:t> </a:t>
            </a:r>
            <a:r>
              <a:rPr lang="en-US" sz="5400" dirty="0" err="1">
                <a:solidFill>
                  <a:srgbClr val="FF0000"/>
                </a:solidFill>
                <a:latin typeface="Times New Roman" pitchFamily="18" charset="0"/>
                <a:cs typeface="Times New Roman" pitchFamily="18" charset="0"/>
              </a:rPr>
              <a:t>GẶP</a:t>
            </a:r>
            <a:r>
              <a:rPr lang="en-US" sz="5400" dirty="0">
                <a:solidFill>
                  <a:srgbClr val="FF0000"/>
                </a:solidFill>
                <a:latin typeface="Times New Roman" pitchFamily="18" charset="0"/>
                <a:cs typeface="Times New Roman" pitchFamily="18" charset="0"/>
              </a:rPr>
              <a:t> </a:t>
            </a:r>
            <a:r>
              <a:rPr lang="en-US" sz="5400" dirty="0" err="1">
                <a:solidFill>
                  <a:srgbClr val="FF0000"/>
                </a:solidFill>
                <a:latin typeface="Times New Roman" pitchFamily="18" charset="0"/>
                <a:cs typeface="Times New Roman" pitchFamily="18" charset="0"/>
              </a:rPr>
              <a:t>LẠI</a:t>
            </a:r>
            <a:r>
              <a:rPr lang="en-US" sz="5400" dirty="0">
                <a:solidFill>
                  <a:srgbClr val="FF0000"/>
                </a:solidFill>
                <a:latin typeface="Times New Roman" pitchFamily="18" charset="0"/>
                <a:cs typeface="Times New Roman" pitchFamily="18" charset="0"/>
              </a:rPr>
              <a:t> </a:t>
            </a:r>
            <a:r>
              <a:rPr lang="en-US" sz="5400" dirty="0" err="1">
                <a:solidFill>
                  <a:srgbClr val="FF0000"/>
                </a:solidFill>
                <a:latin typeface="Times New Roman" pitchFamily="18" charset="0"/>
                <a:cs typeface="Times New Roman" pitchFamily="18" charset="0"/>
              </a:rPr>
              <a:t>CÁC</a:t>
            </a:r>
            <a:r>
              <a:rPr lang="en-US" sz="5400" dirty="0">
                <a:solidFill>
                  <a:srgbClr val="FF0000"/>
                </a:solidFill>
                <a:latin typeface="Times New Roman" pitchFamily="18" charset="0"/>
                <a:cs typeface="Times New Roman" pitchFamily="18" charset="0"/>
              </a:rPr>
              <a:t> </a:t>
            </a:r>
            <a:r>
              <a:rPr lang="en-US" sz="5400">
                <a:solidFill>
                  <a:srgbClr val="FF0000"/>
                </a:solidFill>
                <a:latin typeface="Times New Roman" pitchFamily="18" charset="0"/>
                <a:cs typeface="Times New Roman" pitchFamily="18" charset="0"/>
              </a:rPr>
              <a:t>EM </a:t>
            </a:r>
            <a:r>
              <a:rPr lang="en-US" sz="5400" smtClean="0">
                <a:solidFill>
                  <a:srgbClr val="FF0000"/>
                </a:solidFill>
                <a:latin typeface="Times New Roman" pitchFamily="18" charset="0"/>
                <a:cs typeface="Times New Roman" pitchFamily="18" charset="0"/>
              </a:rPr>
              <a:t>!</a:t>
            </a:r>
            <a:endParaRPr kumimoji="0" lang="en-US" sz="5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5255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A013.jpg">
            <a:extLst>
              <a:ext uri="{FF2B5EF4-FFF2-40B4-BE49-F238E27FC236}">
                <a16:creationId xmlns="" xmlns:a16="http://schemas.microsoft.com/office/drawing/2014/main" id="{981D458A-6ED8-4F75-89E9-6946FF5389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3855"/>
            <a:ext cx="9208777" cy="693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 xmlns:a16="http://schemas.microsoft.com/office/drawing/2014/main" id="{84BDC112-0A5A-4402-91DB-2BF8D0DB2A56}"/>
              </a:ext>
            </a:extLst>
          </p:cNvPr>
          <p:cNvSpPr txBox="1">
            <a:spLocks/>
          </p:cNvSpPr>
          <p:nvPr/>
        </p:nvSpPr>
        <p:spPr>
          <a:xfrm>
            <a:off x="1371600" y="381000"/>
            <a:ext cx="6057900" cy="42345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err="1">
                <a:ln>
                  <a:noFill/>
                </a:ln>
                <a:solidFill>
                  <a:srgbClr val="FFFF00"/>
                </a:solidFill>
                <a:effectLst/>
                <a:uLnTx/>
                <a:uFillTx/>
                <a:latin typeface="Times New Roman" pitchFamily="18" charset="0"/>
                <a:ea typeface="+mj-ea"/>
                <a:cs typeface="Times New Roman" pitchFamily="18" charset="0"/>
              </a:rPr>
              <a:t>KIỂM</a:t>
            </a:r>
            <a:r>
              <a:rPr kumimoji="0" lang="en-US" sz="36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rPr>
              <a:t> </a:t>
            </a:r>
            <a:r>
              <a:rPr kumimoji="0" lang="en-US" sz="3600" b="0" i="0" u="none" strike="noStrike" kern="1200" cap="none" spc="0" normalizeH="0" baseline="0" noProof="0" dirty="0" err="1">
                <a:ln>
                  <a:noFill/>
                </a:ln>
                <a:solidFill>
                  <a:srgbClr val="FFFF00"/>
                </a:solidFill>
                <a:effectLst/>
                <a:uLnTx/>
                <a:uFillTx/>
                <a:latin typeface="Times New Roman" pitchFamily="18" charset="0"/>
                <a:ea typeface="+mj-ea"/>
                <a:cs typeface="Times New Roman" pitchFamily="18" charset="0"/>
              </a:rPr>
              <a:t>TRA</a:t>
            </a:r>
            <a:r>
              <a:rPr kumimoji="0" lang="en-US" sz="36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rPr>
              <a:t> </a:t>
            </a:r>
            <a:r>
              <a:rPr kumimoji="0" lang="en-US" sz="3600" b="0" i="0" u="none" strike="noStrike" kern="1200" cap="none" spc="0" normalizeH="0" baseline="0" noProof="0" dirty="0" err="1">
                <a:ln>
                  <a:noFill/>
                </a:ln>
                <a:solidFill>
                  <a:srgbClr val="FFFF00"/>
                </a:solidFill>
                <a:effectLst/>
                <a:uLnTx/>
                <a:uFillTx/>
                <a:latin typeface="Times New Roman" pitchFamily="18" charset="0"/>
                <a:ea typeface="+mj-ea"/>
                <a:cs typeface="Times New Roman" pitchFamily="18" charset="0"/>
              </a:rPr>
              <a:t>BÀI</a:t>
            </a:r>
            <a:r>
              <a:rPr kumimoji="0" lang="en-US" sz="36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rPr>
              <a:t> </a:t>
            </a:r>
            <a:r>
              <a:rPr kumimoji="0" lang="en-US" sz="3600" b="0" i="0" u="none" strike="noStrike" kern="1200" cap="none" spc="0" normalizeH="0" baseline="0" noProof="0" dirty="0" err="1">
                <a:ln>
                  <a:noFill/>
                </a:ln>
                <a:solidFill>
                  <a:srgbClr val="FFFF00"/>
                </a:solidFill>
                <a:effectLst/>
                <a:uLnTx/>
                <a:uFillTx/>
                <a:latin typeface="Times New Roman" pitchFamily="18" charset="0"/>
                <a:ea typeface="+mj-ea"/>
                <a:cs typeface="Times New Roman" pitchFamily="18" charset="0"/>
              </a:rPr>
              <a:t>CŨ</a:t>
            </a:r>
            <a:endParaRPr kumimoji="0" lang="en-US" sz="36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
        <p:nvSpPr>
          <p:cNvPr id="8" name="Text Box 5">
            <a:extLst>
              <a:ext uri="{FF2B5EF4-FFF2-40B4-BE49-F238E27FC236}">
                <a16:creationId xmlns="" xmlns:a16="http://schemas.microsoft.com/office/drawing/2014/main" id="{EF6B974C-E375-46FE-88E2-3117FC5101A3}"/>
              </a:ext>
            </a:extLst>
          </p:cNvPr>
          <p:cNvSpPr txBox="1">
            <a:spLocks noChangeArrowheads="1"/>
          </p:cNvSpPr>
          <p:nvPr/>
        </p:nvSpPr>
        <p:spPr bwMode="auto">
          <a:xfrm>
            <a:off x="152400" y="1066800"/>
            <a:ext cx="8763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Câu</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lang="en-US" altLang="en-US" sz="3200" b="1" dirty="0">
                <a:solidFill>
                  <a:srgbClr val="FF0000"/>
                </a:solidFill>
                <a:latin typeface="Times New Roman" panose="02020603050405020304" pitchFamily="18" charset="0"/>
              </a:rPr>
              <a:t>2</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Hãy</a:t>
            </a:r>
            <a:r>
              <a:rPr kumimoji="0" lang="en-US" altLang="en-US" sz="32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kể</a:t>
            </a:r>
            <a:r>
              <a:rPr kumimoji="0" lang="en-US" altLang="en-US" sz="32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tên</a:t>
            </a:r>
            <a:r>
              <a:rPr kumimoji="0" lang="en-US" altLang="en-US" sz="32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một</a:t>
            </a:r>
            <a:r>
              <a:rPr kumimoji="0" lang="en-US" altLang="en-US" sz="32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số</a:t>
            </a:r>
            <a:r>
              <a:rPr kumimoji="0" lang="en-US" altLang="en-US" sz="32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tác</a:t>
            </a:r>
            <a:r>
              <a:rPr kumimoji="0" lang="en-US" altLang="en-US" sz="32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phẩm</a:t>
            </a:r>
            <a:r>
              <a:rPr kumimoji="0" lang="en-US" altLang="en-US" sz="32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điêu</a:t>
            </a:r>
            <a:r>
              <a:rPr kumimoji="0" lang="en-US" altLang="en-US" sz="32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khắc</a:t>
            </a:r>
            <a:r>
              <a:rPr kumimoji="0" lang="en-US" altLang="en-US" sz="32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và</a:t>
            </a:r>
            <a:r>
              <a:rPr kumimoji="0" lang="en-US" altLang="en-US" sz="32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chạm</a:t>
            </a:r>
            <a:r>
              <a:rPr kumimoji="0" lang="en-US" altLang="en-US" sz="32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khắc</a:t>
            </a:r>
            <a:r>
              <a:rPr kumimoji="0" lang="en-US" altLang="en-US" sz="32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trang</a:t>
            </a:r>
            <a:r>
              <a:rPr kumimoji="0" lang="en-US" altLang="en-US" sz="32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trí</a:t>
            </a:r>
            <a:r>
              <a:rPr kumimoji="0" lang="en-US" altLang="en-US" sz="32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tiêu</a:t>
            </a:r>
            <a:r>
              <a:rPr kumimoji="0" lang="en-US" altLang="en-US" sz="32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biểu</a:t>
            </a:r>
            <a:r>
              <a:rPr kumimoji="0" lang="en-US" altLang="en-US" sz="32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err="1">
                <a:ln>
                  <a:noFill/>
                </a:ln>
                <a:solidFill>
                  <a:srgbClr val="CC3300"/>
                </a:solidFill>
                <a:effectLst/>
                <a:uLnTx/>
                <a:uFillTx/>
                <a:latin typeface="Times New Roman" panose="02020603050405020304" pitchFamily="18" charset="0"/>
                <a:ea typeface="+mn-ea"/>
                <a:cs typeface="+mn-cs"/>
              </a:rPr>
              <a:t>thời</a:t>
            </a:r>
            <a:r>
              <a:rPr kumimoji="0" lang="en-US" altLang="en-US" sz="3200" b="1" i="0" u="none" strike="noStrike" kern="1200" cap="none" spc="0" normalizeH="0" baseline="0" noProof="0">
                <a:ln>
                  <a:noFill/>
                </a:ln>
                <a:solidFill>
                  <a:srgbClr val="CC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smtClean="0">
                <a:ln>
                  <a:noFill/>
                </a:ln>
                <a:solidFill>
                  <a:srgbClr val="CC3300"/>
                </a:solidFill>
                <a:effectLst/>
                <a:uLnTx/>
                <a:uFillTx/>
                <a:latin typeface="Times New Roman" panose="02020603050405020304" pitchFamily="18" charset="0"/>
                <a:ea typeface="+mn-ea"/>
                <a:cs typeface="+mn-cs"/>
              </a:rPr>
              <a:t>Lê?</a:t>
            </a:r>
            <a:endParaRPr kumimoji="0" lang="en-US" altLang="en-US" sz="32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endParaRPr>
          </a:p>
        </p:txBody>
      </p:sp>
      <p:sp>
        <p:nvSpPr>
          <p:cNvPr id="12" name="Text Box 6">
            <a:extLst>
              <a:ext uri="{FF2B5EF4-FFF2-40B4-BE49-F238E27FC236}">
                <a16:creationId xmlns="" xmlns:a16="http://schemas.microsoft.com/office/drawing/2014/main" id="{45199055-3936-4EC0-A639-C469C7A35919}"/>
              </a:ext>
            </a:extLst>
          </p:cNvPr>
          <p:cNvSpPr txBox="1">
            <a:spLocks noChangeArrowheads="1"/>
          </p:cNvSpPr>
          <p:nvPr/>
        </p:nvSpPr>
        <p:spPr bwMode="auto">
          <a:xfrm>
            <a:off x="277182" y="2406360"/>
            <a:ext cx="865441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800100" algn="l"/>
              </a:tabLst>
              <a:defRPr/>
            </a:pPr>
            <a:r>
              <a:rPr kumimoji="0" lang="nl-NL" sz="3200" b="0" i="0" u="none" strike="noStrike" kern="1200" cap="none" spc="0" normalizeH="0" baseline="0" noProof="0" dirty="0">
                <a:ln>
                  <a:noFill/>
                </a:ln>
                <a:solidFill>
                  <a:srgbClr val="00051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 án:</a:t>
            </a:r>
          </a:p>
          <a:p>
            <a:pPr marL="0" marR="0" lvl="0" indent="0" algn="just" defTabSz="914400" rtl="0" eaLnBrk="0" fontAlgn="base" latinLnBrk="0" hangingPunct="0">
              <a:lnSpc>
                <a:spcPct val="100000"/>
              </a:lnSpc>
              <a:spcBef>
                <a:spcPct val="0"/>
              </a:spcBef>
              <a:spcAft>
                <a:spcPct val="0"/>
              </a:spcAft>
              <a:buClrTx/>
              <a:buSzTx/>
              <a:buFontTx/>
              <a:buNone/>
              <a:tabLst>
                <a:tab pos="800100" algn="l"/>
              </a:tabLst>
              <a:defRPr/>
            </a:pPr>
            <a:r>
              <a:rPr lang="nl-NL" sz="3200" smtClean="0">
                <a:solidFill>
                  <a:srgbClr val="000514"/>
                </a:solidFill>
                <a:latin typeface="Times New Roman" panose="02020603050405020304" pitchFamily="18" charset="0"/>
                <a:ea typeface="Times New Roman" panose="02020603050405020304" pitchFamily="18" charset="0"/>
                <a:cs typeface="Times New Roman" panose="02020603050405020304" pitchFamily="18" charset="0"/>
              </a:rPr>
              <a:t>+ Cảnh </a:t>
            </a:r>
            <a:r>
              <a:rPr lang="nl-NL" sz="3200" dirty="0">
                <a:solidFill>
                  <a:srgbClr val="000514"/>
                </a:solidFill>
                <a:latin typeface="Times New Roman" panose="02020603050405020304" pitchFamily="18" charset="0"/>
                <a:ea typeface="Times New Roman" panose="02020603050405020304" pitchFamily="18" charset="0"/>
                <a:cs typeface="Times New Roman" panose="02020603050405020304" pitchFamily="18" charset="0"/>
              </a:rPr>
              <a:t>sinh hoạt của người dân </a:t>
            </a:r>
            <a:r>
              <a:rPr lang="nl-NL" sz="3200">
                <a:solidFill>
                  <a:srgbClr val="000514"/>
                </a:solidFill>
                <a:latin typeface="Times New Roman" panose="02020603050405020304" pitchFamily="18" charset="0"/>
                <a:ea typeface="Times New Roman" panose="02020603050405020304" pitchFamily="18" charset="0"/>
                <a:cs typeface="Times New Roman" panose="02020603050405020304" pitchFamily="18" charset="0"/>
              </a:rPr>
              <a:t>như</a:t>
            </a:r>
            <a:r>
              <a:rPr lang="nl-NL" sz="3200" smtClean="0">
                <a:solidFill>
                  <a:srgbClr val="000514"/>
                </a:solidFill>
                <a:latin typeface="Times New Roman" panose="02020603050405020304" pitchFamily="18" charset="0"/>
                <a:ea typeface="Times New Roman" panose="02020603050405020304" pitchFamily="18" charset="0"/>
                <a:cs typeface="Times New Roman" panose="02020603050405020304" pitchFamily="18" charset="0"/>
              </a:rPr>
              <a:t>: Cảnh </a:t>
            </a:r>
            <a:r>
              <a:rPr lang="nl-NL" sz="3200" dirty="0">
                <a:solidFill>
                  <a:srgbClr val="000514"/>
                </a:solidFill>
                <a:latin typeface="Times New Roman" panose="02020603050405020304" pitchFamily="18" charset="0"/>
                <a:ea typeface="Times New Roman" panose="02020603050405020304" pitchFamily="18" charset="0"/>
                <a:cs typeface="Times New Roman" panose="02020603050405020304" pitchFamily="18" charset="0"/>
              </a:rPr>
              <a:t>đấu </a:t>
            </a:r>
            <a:r>
              <a:rPr lang="nl-NL" sz="3200">
                <a:solidFill>
                  <a:srgbClr val="000514"/>
                </a:solidFill>
                <a:latin typeface="Times New Roman" panose="02020603050405020304" pitchFamily="18" charset="0"/>
                <a:ea typeface="Times New Roman" panose="02020603050405020304" pitchFamily="18" charset="0"/>
                <a:cs typeface="Times New Roman" panose="02020603050405020304" pitchFamily="18" charset="0"/>
              </a:rPr>
              <a:t>vật</a:t>
            </a:r>
            <a:r>
              <a:rPr lang="nl-NL" sz="3200" smtClean="0">
                <a:solidFill>
                  <a:srgbClr val="000514"/>
                </a:solidFill>
                <a:latin typeface="Times New Roman" panose="02020603050405020304" pitchFamily="18" charset="0"/>
                <a:ea typeface="Times New Roman" panose="02020603050405020304" pitchFamily="18" charset="0"/>
                <a:cs typeface="Times New Roman" panose="02020603050405020304" pitchFamily="18" charset="0"/>
              </a:rPr>
              <a:t>, đánh </a:t>
            </a:r>
            <a:r>
              <a:rPr lang="nl-NL" sz="3200">
                <a:solidFill>
                  <a:srgbClr val="000514"/>
                </a:solidFill>
                <a:latin typeface="Times New Roman" panose="02020603050405020304" pitchFamily="18" charset="0"/>
                <a:ea typeface="Times New Roman" panose="02020603050405020304" pitchFamily="18" charset="0"/>
                <a:cs typeface="Times New Roman" panose="02020603050405020304" pitchFamily="18" charset="0"/>
              </a:rPr>
              <a:t>cờ</a:t>
            </a:r>
            <a:r>
              <a:rPr lang="nl-NL" sz="3200" smtClean="0">
                <a:solidFill>
                  <a:srgbClr val="000514"/>
                </a:solidFill>
                <a:latin typeface="Times New Roman" panose="02020603050405020304" pitchFamily="18" charset="0"/>
                <a:ea typeface="Times New Roman" panose="02020603050405020304" pitchFamily="18" charset="0"/>
                <a:cs typeface="Times New Roman" panose="02020603050405020304" pitchFamily="18" charset="0"/>
              </a:rPr>
              <a:t>, trai </a:t>
            </a:r>
            <a:r>
              <a:rPr lang="nl-NL" sz="3200" dirty="0">
                <a:solidFill>
                  <a:srgbClr val="000514"/>
                </a:solidFill>
                <a:latin typeface="Times New Roman" panose="02020603050405020304" pitchFamily="18" charset="0"/>
                <a:ea typeface="Times New Roman" panose="02020603050405020304" pitchFamily="18" charset="0"/>
                <a:cs typeface="Times New Roman" panose="02020603050405020304" pitchFamily="18" charset="0"/>
              </a:rPr>
              <a:t>gái vui đùa...chạm khắc trên gỗ đình làng.</a:t>
            </a:r>
          </a:p>
          <a:p>
            <a:pPr marL="0" marR="0" lvl="0" indent="0" algn="just" defTabSz="914400" rtl="0" eaLnBrk="0" fontAlgn="base" latinLnBrk="0" hangingPunct="0">
              <a:lnSpc>
                <a:spcPct val="100000"/>
              </a:lnSpc>
              <a:spcBef>
                <a:spcPct val="0"/>
              </a:spcBef>
              <a:spcAft>
                <a:spcPct val="0"/>
              </a:spcAft>
              <a:buClrTx/>
              <a:buSzTx/>
              <a:buFontTx/>
              <a:buNone/>
              <a:tabLst>
                <a:tab pos="800100" algn="l"/>
              </a:tabLst>
              <a:defRPr/>
            </a:pPr>
            <a:r>
              <a:rPr kumimoji="0" lang="nl-NL" sz="3200" b="0" i="0" u="none" strike="noStrike" kern="1200" cap="none" spc="0" normalizeH="0" baseline="0" noProof="0" smtClean="0">
                <a:ln>
                  <a:noFill/>
                </a:ln>
                <a:solidFill>
                  <a:srgbClr val="00051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nl-NL" sz="3200" b="0" i="0" u="none" strike="noStrike" kern="1200" cap="none" spc="0" normalizeH="0" noProof="0" smtClean="0">
                <a:ln>
                  <a:noFill/>
                </a:ln>
                <a:solidFill>
                  <a:srgbClr val="00051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11 </a:t>
            </a:r>
            <a:r>
              <a:rPr kumimoji="0" lang="nl-NL" sz="3200" b="0" i="0" u="none" strike="noStrike" kern="1200" cap="none" spc="0" normalizeH="0" noProof="0" dirty="0">
                <a:ln>
                  <a:noFill/>
                </a:ln>
                <a:solidFill>
                  <a:srgbClr val="00051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rùa đội bia trong văn miếu</a:t>
            </a:r>
          </a:p>
          <a:p>
            <a:pPr marL="0" marR="0" lvl="0" indent="0" algn="just" defTabSz="914400" rtl="0" eaLnBrk="0" fontAlgn="base" latinLnBrk="0" hangingPunct="0">
              <a:lnSpc>
                <a:spcPct val="100000"/>
              </a:lnSpc>
              <a:spcBef>
                <a:spcPct val="0"/>
              </a:spcBef>
              <a:spcAft>
                <a:spcPct val="0"/>
              </a:spcAft>
              <a:buClrTx/>
              <a:buSzTx/>
              <a:buFontTx/>
              <a:buNone/>
              <a:tabLst>
                <a:tab pos="800100" algn="l"/>
              </a:tabLst>
              <a:defRPr/>
            </a:pPr>
            <a:r>
              <a:rPr lang="nl-NL" sz="3200" smtClean="0">
                <a:solidFill>
                  <a:srgbClr val="000514"/>
                </a:solidFill>
                <a:latin typeface="Times New Roman" panose="02020603050405020304" pitchFamily="18" charset="0"/>
                <a:ea typeface="Times New Roman" panose="02020603050405020304" pitchFamily="18" charset="0"/>
                <a:cs typeface="Times New Roman" panose="02020603050405020304" pitchFamily="18" charset="0"/>
              </a:rPr>
              <a:t>+ Đôi </a:t>
            </a:r>
            <a:r>
              <a:rPr lang="nl-NL" sz="3200" dirty="0">
                <a:solidFill>
                  <a:srgbClr val="000514"/>
                </a:solidFill>
                <a:latin typeface="Times New Roman" panose="02020603050405020304" pitchFamily="18" charset="0"/>
                <a:ea typeface="Times New Roman" panose="02020603050405020304" pitchFamily="18" charset="0"/>
                <a:cs typeface="Times New Roman" panose="02020603050405020304" pitchFamily="18" charset="0"/>
              </a:rPr>
              <a:t>rồng đá thềm điện kính thiên</a:t>
            </a:r>
            <a:endParaRPr kumimoji="0" lang="nl-NL" sz="3200" b="0" i="0" u="none" strike="noStrike" kern="1200" cap="none" spc="0" normalizeH="0" baseline="0" noProof="0" dirty="0">
              <a:ln>
                <a:noFill/>
              </a:ln>
              <a:solidFill>
                <a:srgbClr val="000514"/>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800100" algn="l"/>
              </a:tabLst>
              <a:defRPr/>
            </a:pPr>
            <a:endParaRPr kumimoji="0" lang="nl-NL" sz="3200" b="1" i="1" u="none" strike="noStrike" kern="1200" cap="none" spc="0" normalizeH="0" baseline="0" noProof="0" dirty="0">
              <a:ln>
                <a:noFill/>
              </a:ln>
              <a:solidFill>
                <a:srgbClr val="000514"/>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800100" algn="l"/>
              </a:tabLst>
              <a:defRPr/>
            </a:pPr>
            <a:r>
              <a:rPr kumimoji="0" lang="nl-NL" sz="3200" b="1" i="1" u="none" strike="noStrike" kern="1200" cap="none" spc="0" normalizeH="0" baseline="0" noProof="0" dirty="0">
                <a:ln>
                  <a:noFill/>
                </a:ln>
                <a:solidFill>
                  <a:srgbClr val="00051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GB" sz="3200" b="0" i="0" u="none" strike="noStrike" kern="1200" cap="none" spc="0" normalizeH="0" baseline="0" noProof="0" dirty="0">
              <a:ln>
                <a:noFill/>
              </a:ln>
              <a:solidFill>
                <a:srgbClr val="000514"/>
              </a:solidFill>
              <a:effectLst/>
              <a:uLnTx/>
              <a:uFillTx/>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028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A013.jpg">
            <a:extLst>
              <a:ext uri="{FF2B5EF4-FFF2-40B4-BE49-F238E27FC236}">
                <a16:creationId xmlns="" xmlns:a16="http://schemas.microsoft.com/office/drawing/2014/main" id="{981D458A-6ED8-4F75-89E9-6946FF5389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3855"/>
            <a:ext cx="9208777" cy="693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 xmlns:a16="http://schemas.microsoft.com/office/drawing/2014/main" id="{84BDC112-0A5A-4402-91DB-2BF8D0DB2A56}"/>
              </a:ext>
            </a:extLst>
          </p:cNvPr>
          <p:cNvSpPr txBox="1">
            <a:spLocks/>
          </p:cNvSpPr>
          <p:nvPr/>
        </p:nvSpPr>
        <p:spPr>
          <a:xfrm>
            <a:off x="1371600" y="381000"/>
            <a:ext cx="6057900" cy="42345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err="1">
                <a:ln>
                  <a:noFill/>
                </a:ln>
                <a:solidFill>
                  <a:srgbClr val="FFFF00"/>
                </a:solidFill>
                <a:effectLst/>
                <a:uLnTx/>
                <a:uFillTx/>
                <a:latin typeface="Times New Roman" pitchFamily="18" charset="0"/>
                <a:ea typeface="+mj-ea"/>
                <a:cs typeface="Times New Roman" pitchFamily="18" charset="0"/>
              </a:rPr>
              <a:t>KIỂM</a:t>
            </a:r>
            <a:r>
              <a:rPr kumimoji="0" lang="en-US" sz="36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rPr>
              <a:t> </a:t>
            </a:r>
            <a:r>
              <a:rPr kumimoji="0" lang="en-US" sz="3600" b="0" i="0" u="none" strike="noStrike" kern="1200" cap="none" spc="0" normalizeH="0" baseline="0" noProof="0" dirty="0" err="1">
                <a:ln>
                  <a:noFill/>
                </a:ln>
                <a:solidFill>
                  <a:srgbClr val="FFFF00"/>
                </a:solidFill>
                <a:effectLst/>
                <a:uLnTx/>
                <a:uFillTx/>
                <a:latin typeface="Times New Roman" pitchFamily="18" charset="0"/>
                <a:ea typeface="+mj-ea"/>
                <a:cs typeface="Times New Roman" pitchFamily="18" charset="0"/>
              </a:rPr>
              <a:t>TRA</a:t>
            </a:r>
            <a:r>
              <a:rPr kumimoji="0" lang="en-US" sz="36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rPr>
              <a:t> </a:t>
            </a:r>
            <a:r>
              <a:rPr kumimoji="0" lang="en-US" sz="3600" b="0" i="0" u="none" strike="noStrike" kern="1200" cap="none" spc="0" normalizeH="0" baseline="0" noProof="0" dirty="0" err="1">
                <a:ln>
                  <a:noFill/>
                </a:ln>
                <a:solidFill>
                  <a:srgbClr val="FFFF00"/>
                </a:solidFill>
                <a:effectLst/>
                <a:uLnTx/>
                <a:uFillTx/>
                <a:latin typeface="Times New Roman" pitchFamily="18" charset="0"/>
                <a:ea typeface="+mj-ea"/>
                <a:cs typeface="Times New Roman" pitchFamily="18" charset="0"/>
              </a:rPr>
              <a:t>BÀI</a:t>
            </a:r>
            <a:r>
              <a:rPr kumimoji="0" lang="en-US" sz="36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rPr>
              <a:t> </a:t>
            </a:r>
            <a:r>
              <a:rPr kumimoji="0" lang="en-US" sz="3600" b="0" i="0" u="none" strike="noStrike" kern="1200" cap="none" spc="0" normalizeH="0" baseline="0" noProof="0" dirty="0" err="1">
                <a:ln>
                  <a:noFill/>
                </a:ln>
                <a:solidFill>
                  <a:srgbClr val="FFFF00"/>
                </a:solidFill>
                <a:effectLst/>
                <a:uLnTx/>
                <a:uFillTx/>
                <a:latin typeface="Times New Roman" pitchFamily="18" charset="0"/>
                <a:ea typeface="+mj-ea"/>
                <a:cs typeface="Times New Roman" pitchFamily="18" charset="0"/>
              </a:rPr>
              <a:t>CŨ</a:t>
            </a:r>
            <a:endParaRPr kumimoji="0" lang="en-US" sz="36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
        <p:nvSpPr>
          <p:cNvPr id="8" name="Text Box 5">
            <a:extLst>
              <a:ext uri="{FF2B5EF4-FFF2-40B4-BE49-F238E27FC236}">
                <a16:creationId xmlns="" xmlns:a16="http://schemas.microsoft.com/office/drawing/2014/main" id="{EF6B974C-E375-46FE-88E2-3117FC5101A3}"/>
              </a:ext>
            </a:extLst>
          </p:cNvPr>
          <p:cNvSpPr txBox="1">
            <a:spLocks noChangeArrowheads="1"/>
          </p:cNvSpPr>
          <p:nvPr/>
        </p:nvSpPr>
        <p:spPr bwMode="auto">
          <a:xfrm>
            <a:off x="152400" y="1066800"/>
            <a:ext cx="8763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Câu</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lang="en-US" altLang="en-US" sz="3200" b="1" dirty="0">
                <a:solidFill>
                  <a:srgbClr val="FF0000"/>
                </a:solidFill>
                <a:latin typeface="Times New Roman" panose="02020603050405020304" pitchFamily="18" charset="0"/>
              </a:rPr>
              <a:t>3</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Gốm</a:t>
            </a:r>
            <a:r>
              <a:rPr kumimoji="0" lang="en-US"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thời</a:t>
            </a:r>
            <a:r>
              <a:rPr kumimoji="0" lang="en-US"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Lê </a:t>
            </a:r>
            <a:r>
              <a:rPr kumimoji="0" lang="en-US" alt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có</a:t>
            </a:r>
            <a:r>
              <a:rPr kumimoji="0" lang="en-US"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err="1">
                <a:ln>
                  <a:noFill/>
                </a:ln>
                <a:solidFill>
                  <a:srgbClr val="C00000"/>
                </a:solidFill>
                <a:effectLst/>
                <a:uLnTx/>
                <a:uFillTx/>
                <a:latin typeface="Times New Roman" panose="02020603050405020304" pitchFamily="18" charset="0"/>
                <a:ea typeface="+mn-ea"/>
                <a:cs typeface="+mn-cs"/>
              </a:rPr>
              <a:t>những</a:t>
            </a:r>
            <a:r>
              <a:rPr kumimoji="0" lang="en-US" altLang="en-US" sz="3200" b="1" i="0" u="none" strike="noStrike" kern="1200" cap="none" spc="0" normalizeH="0" baseline="0" noProof="0">
                <a:ln>
                  <a:noFill/>
                </a:ln>
                <a:solidFill>
                  <a:srgbClr val="C0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smtClean="0">
                <a:ln>
                  <a:noFill/>
                </a:ln>
                <a:solidFill>
                  <a:srgbClr val="C00000"/>
                </a:solidFill>
                <a:effectLst/>
                <a:uLnTx/>
                <a:uFillTx/>
                <a:latin typeface="Times New Roman" panose="02020603050405020304" pitchFamily="18" charset="0"/>
                <a:ea typeface="+mn-ea"/>
                <a:cs typeface="+mn-cs"/>
              </a:rPr>
              <a:t>đặc </a:t>
            </a:r>
            <a:r>
              <a:rPr kumimoji="0" lang="en-US" alt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điểm</a:t>
            </a:r>
            <a:r>
              <a:rPr kumimoji="0" lang="en-US"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gì</a:t>
            </a:r>
            <a:r>
              <a:rPr kumimoji="0" lang="en-US"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khác</a:t>
            </a:r>
            <a:r>
              <a:rPr kumimoji="0" lang="en-US"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với</a:t>
            </a:r>
            <a:r>
              <a:rPr kumimoji="0" lang="en-US"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gốm</a:t>
            </a:r>
            <a:r>
              <a:rPr kumimoji="0" lang="en-US"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thời</a:t>
            </a:r>
            <a:r>
              <a:rPr kumimoji="0" lang="en-US"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Lý</a:t>
            </a:r>
            <a:r>
              <a:rPr kumimoji="0" lang="en-US"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Trần</a:t>
            </a:r>
            <a:r>
              <a:rPr lang="en-US" altLang="en-US" sz="3200" b="1" dirty="0">
                <a:solidFill>
                  <a:srgbClr val="C00000"/>
                </a:solidFill>
                <a:latin typeface="Times New Roman" panose="02020603050405020304" pitchFamily="18" charset="0"/>
              </a:rPr>
              <a:t>?</a:t>
            </a:r>
            <a:endParaRPr kumimoji="0" lang="en-US" altLang="en-US" sz="3200" b="1" i="0" u="none" strike="noStrike" kern="1200" cap="none" spc="0" normalizeH="0" baseline="0" noProof="0" dirty="0">
              <a:ln>
                <a:noFill/>
              </a:ln>
              <a:solidFill>
                <a:srgbClr val="C00000"/>
              </a:solidFill>
              <a:effectLst/>
              <a:uLnTx/>
              <a:uFillTx/>
              <a:latin typeface="Times New Roman" panose="02020603050405020304" pitchFamily="18" charset="0"/>
            </a:endParaRPr>
          </a:p>
        </p:txBody>
      </p:sp>
      <p:sp>
        <p:nvSpPr>
          <p:cNvPr id="12" name="Text Box 6">
            <a:extLst>
              <a:ext uri="{FF2B5EF4-FFF2-40B4-BE49-F238E27FC236}">
                <a16:creationId xmlns="" xmlns:a16="http://schemas.microsoft.com/office/drawing/2014/main" id="{45199055-3936-4EC0-A639-C469C7A35919}"/>
              </a:ext>
            </a:extLst>
          </p:cNvPr>
          <p:cNvSpPr txBox="1">
            <a:spLocks noChangeArrowheads="1"/>
          </p:cNvSpPr>
          <p:nvPr/>
        </p:nvSpPr>
        <p:spPr bwMode="auto">
          <a:xfrm>
            <a:off x="304800" y="2286000"/>
            <a:ext cx="8626794" cy="316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tabLst>
                <a:tab pos="800100" algn="l"/>
              </a:tabLst>
            </a:pPr>
            <a:r>
              <a:rPr lang="nl-NL" sz="3200">
                <a:solidFill>
                  <a:schemeClr val="bg2"/>
                </a:solidFill>
                <a:latin typeface="Times New Roman" panose="02020603050405020304" pitchFamily="18" charset="0"/>
                <a:ea typeface="Times New Roman" panose="02020603050405020304" pitchFamily="18" charset="0"/>
              </a:rPr>
              <a:t> </a:t>
            </a:r>
            <a:r>
              <a:rPr lang="nl-NL" sz="3200" smtClean="0">
                <a:solidFill>
                  <a:schemeClr val="bg2"/>
                </a:solidFill>
                <a:latin typeface="Times New Roman" panose="02020603050405020304" pitchFamily="18" charset="0"/>
                <a:ea typeface="Times New Roman" panose="02020603050405020304" pitchFamily="18" charset="0"/>
              </a:rPr>
              <a:t>- Gốm </a:t>
            </a:r>
            <a:r>
              <a:rPr lang="nl-NL" sz="3200" dirty="0">
                <a:solidFill>
                  <a:schemeClr val="bg2"/>
                </a:solidFill>
                <a:latin typeface="Times New Roman" panose="02020603050405020304" pitchFamily="18" charset="0"/>
                <a:ea typeface="Times New Roman" panose="02020603050405020304" pitchFamily="18" charset="0"/>
              </a:rPr>
              <a:t>sứ thời Lê kế thừa những tinh hoa của Gốm thời Lý</a:t>
            </a:r>
            <a:r>
              <a:rPr lang="nl-NL" sz="3200">
                <a:solidFill>
                  <a:schemeClr val="bg2"/>
                </a:solidFill>
                <a:latin typeface="Times New Roman" panose="02020603050405020304" pitchFamily="18" charset="0"/>
                <a:ea typeface="Times New Roman" panose="02020603050405020304" pitchFamily="18" charset="0"/>
              </a:rPr>
              <a:t>, </a:t>
            </a:r>
            <a:r>
              <a:rPr lang="nl-NL" sz="3200" smtClean="0">
                <a:solidFill>
                  <a:schemeClr val="bg2"/>
                </a:solidFill>
                <a:latin typeface="Times New Roman" panose="02020603050405020304" pitchFamily="18" charset="0"/>
                <a:ea typeface="Times New Roman" panose="02020603050405020304" pitchFamily="18" charset="0"/>
              </a:rPr>
              <a:t>Trần.</a:t>
            </a:r>
            <a:endParaRPr lang="nl-NL" sz="3200" dirty="0">
              <a:solidFill>
                <a:schemeClr val="bg2"/>
              </a:solidFill>
              <a:latin typeface="Times New Roman" panose="02020603050405020304" pitchFamily="18" charset="0"/>
              <a:ea typeface="Times New Roman" panose="02020603050405020304" pitchFamily="18" charset="0"/>
            </a:endParaRPr>
          </a:p>
          <a:p>
            <a:pPr lvl="0" algn="just">
              <a:tabLst>
                <a:tab pos="800100" algn="l"/>
              </a:tabLst>
            </a:pPr>
            <a:r>
              <a:rPr lang="nl-NL" sz="3200">
                <a:solidFill>
                  <a:schemeClr val="bg2"/>
                </a:solidFill>
                <a:latin typeface="Times New Roman" panose="02020603050405020304" pitchFamily="18" charset="0"/>
                <a:ea typeface="Times New Roman" panose="02020603050405020304" pitchFamily="18" charset="0"/>
              </a:rPr>
              <a:t> </a:t>
            </a:r>
            <a:r>
              <a:rPr lang="nl-NL" sz="3200" smtClean="0">
                <a:solidFill>
                  <a:schemeClr val="bg2"/>
                </a:solidFill>
                <a:latin typeface="Times New Roman" panose="02020603050405020304" pitchFamily="18" charset="0"/>
                <a:ea typeface="Times New Roman" panose="02020603050405020304" pitchFamily="18" charset="0"/>
              </a:rPr>
              <a:t>- Phát </a:t>
            </a:r>
            <a:r>
              <a:rPr lang="nl-NL" sz="3200" dirty="0">
                <a:solidFill>
                  <a:schemeClr val="bg2"/>
                </a:solidFill>
                <a:latin typeface="Times New Roman" panose="02020603050405020304" pitchFamily="18" charset="0"/>
                <a:ea typeface="Times New Roman" panose="02020603050405020304" pitchFamily="18" charset="0"/>
              </a:rPr>
              <a:t>triển được nhiều loại men quý hiếm  như: Men ngọc, hoa nâu, men trắng, men xanh… </a:t>
            </a:r>
          </a:p>
          <a:p>
            <a:pPr lvl="0" algn="just">
              <a:tabLst>
                <a:tab pos="800100" algn="l"/>
              </a:tabLst>
            </a:pPr>
            <a:r>
              <a:rPr lang="nl-NL" sz="3200" smtClean="0">
                <a:solidFill>
                  <a:schemeClr val="bg2"/>
                </a:solidFill>
                <a:latin typeface="Times New Roman" panose="02020603050405020304" pitchFamily="18" charset="0"/>
                <a:ea typeface="Times New Roman" panose="02020603050405020304" pitchFamily="18" charset="0"/>
              </a:rPr>
              <a:t>- Đề </a:t>
            </a:r>
            <a:r>
              <a:rPr lang="nl-NL" sz="3200" dirty="0">
                <a:solidFill>
                  <a:schemeClr val="bg2"/>
                </a:solidFill>
                <a:latin typeface="Times New Roman" panose="02020603050405020304" pitchFamily="18" charset="0"/>
                <a:ea typeface="Times New Roman" panose="02020603050405020304" pitchFamily="18" charset="0"/>
              </a:rPr>
              <a:t>tài trang trí rất phong phú mang đậm nét dân gian hơn nét cung đình.</a:t>
            </a:r>
            <a:endParaRPr kumimoji="0" lang="en-GB" sz="3200" b="0" i="0" u="none" strike="noStrike" kern="1200" cap="none" spc="0" normalizeH="0" baseline="0" noProof="0" dirty="0">
              <a:ln>
                <a:noFill/>
              </a:ln>
              <a:solidFill>
                <a:schemeClr val="bg2"/>
              </a:solidFill>
              <a:effectLst/>
              <a:uLnTx/>
              <a:uFillTx/>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536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 xmlns:a16="http://schemas.microsoft.com/office/drawing/2014/main" id="{3ADD2AAC-B9A2-4D38-AE31-45F2B6E7454A}"/>
              </a:ext>
            </a:extLst>
          </p:cNvPr>
          <p:cNvSpPr>
            <a:spLocks noGrp="1" noChangeArrowheads="1"/>
          </p:cNvSpPr>
          <p:nvPr>
            <p:ph type="title" idx="4294967295"/>
          </p:nvPr>
        </p:nvSpPr>
        <p:spPr/>
        <p:txBody>
          <a:bodyPr/>
          <a:lstStyle/>
          <a:p>
            <a:r>
              <a:rPr lang="en-US" altLang="en-US" dirty="0" err="1">
                <a:solidFill>
                  <a:srgbClr val="FFFF00"/>
                </a:solidFill>
                <a:latin typeface="Times New Roman" panose="02020603050405020304" pitchFamily="18" charset="0"/>
              </a:rPr>
              <a:t>Giới</a:t>
            </a:r>
            <a:r>
              <a:rPr lang="en-US" altLang="en-US" dirty="0">
                <a:solidFill>
                  <a:srgbClr val="FFFF00"/>
                </a:solidFill>
                <a:latin typeface="Times New Roman" panose="02020603050405020304" pitchFamily="18" charset="0"/>
              </a:rPr>
              <a:t> </a:t>
            </a:r>
            <a:r>
              <a:rPr lang="en-US" altLang="en-US" dirty="0" err="1">
                <a:solidFill>
                  <a:srgbClr val="FFFF00"/>
                </a:solidFill>
                <a:latin typeface="Times New Roman" panose="02020603050405020304" pitchFamily="18" charset="0"/>
              </a:rPr>
              <a:t>thiệu</a:t>
            </a:r>
            <a:r>
              <a:rPr lang="en-US" altLang="en-US" dirty="0">
                <a:solidFill>
                  <a:srgbClr val="FFFF00"/>
                </a:solidFill>
                <a:latin typeface="Times New Roman" panose="02020603050405020304" pitchFamily="18" charset="0"/>
              </a:rPr>
              <a:t> </a:t>
            </a:r>
            <a:r>
              <a:rPr lang="en-US" altLang="en-US" dirty="0" err="1">
                <a:solidFill>
                  <a:srgbClr val="FFFF00"/>
                </a:solidFill>
                <a:latin typeface="Times New Roman" panose="02020603050405020304" pitchFamily="18" charset="0"/>
              </a:rPr>
              <a:t>vào</a:t>
            </a:r>
            <a:r>
              <a:rPr lang="en-US" altLang="en-US" dirty="0">
                <a:solidFill>
                  <a:srgbClr val="FFFF00"/>
                </a:solidFill>
                <a:latin typeface="Times New Roman" panose="02020603050405020304" pitchFamily="18" charset="0"/>
              </a:rPr>
              <a:t> </a:t>
            </a:r>
            <a:r>
              <a:rPr lang="en-US" altLang="en-US" dirty="0" err="1">
                <a:solidFill>
                  <a:srgbClr val="FFFF00"/>
                </a:solidFill>
                <a:latin typeface="Times New Roman" panose="02020603050405020304" pitchFamily="18" charset="0"/>
              </a:rPr>
              <a:t>bài</a:t>
            </a:r>
            <a:endParaRPr lang="en-US" altLang="en-US" dirty="0">
              <a:solidFill>
                <a:srgbClr val="FFFF00"/>
              </a:solidFill>
              <a:latin typeface="Times New Roman" panose="02020603050405020304" pitchFamily="18" charset="0"/>
            </a:endParaRPr>
          </a:p>
        </p:txBody>
      </p:sp>
      <p:sp>
        <p:nvSpPr>
          <p:cNvPr id="5123" name="Rectangle 3">
            <a:extLst>
              <a:ext uri="{FF2B5EF4-FFF2-40B4-BE49-F238E27FC236}">
                <a16:creationId xmlns="" xmlns:a16="http://schemas.microsoft.com/office/drawing/2014/main" id="{C80AC99F-EA45-4666-889A-474DFF42908F}"/>
              </a:ext>
            </a:extLst>
          </p:cNvPr>
          <p:cNvSpPr>
            <a:spLocks noGrp="1" noChangeArrowheads="1"/>
          </p:cNvSpPr>
          <p:nvPr>
            <p:ph idx="4294967295"/>
          </p:nvPr>
        </p:nvSpPr>
        <p:spPr>
          <a:xfrm>
            <a:off x="457200" y="1600201"/>
            <a:ext cx="8229600" cy="2819400"/>
          </a:xfrm>
        </p:spPr>
        <p:txBody>
          <a:bodyPr/>
          <a:lstStyle/>
          <a:p>
            <a:r>
              <a:rPr lang="en-US" altLang="en-US" dirty="0" err="1">
                <a:latin typeface="Times New Roman" panose="02020603050405020304" pitchFamily="18" charset="0"/>
              </a:rPr>
              <a:t>Bài</a:t>
            </a:r>
            <a:r>
              <a:rPr lang="en-US" altLang="en-US" dirty="0">
                <a:latin typeface="Times New Roman" panose="02020603050405020304" pitchFamily="18" charset="0"/>
              </a:rPr>
              <a:t> </a:t>
            </a:r>
            <a:r>
              <a:rPr lang="en-US" altLang="en-US" dirty="0" err="1">
                <a:latin typeface="Times New Roman" panose="02020603050405020304" pitchFamily="18" charset="0"/>
              </a:rPr>
              <a:t>trước</a:t>
            </a:r>
            <a:r>
              <a:rPr lang="en-US" altLang="en-US" dirty="0">
                <a:latin typeface="Times New Roman" panose="02020603050405020304" pitchFamily="18" charset="0"/>
              </a:rPr>
              <a:t> </a:t>
            </a:r>
            <a:r>
              <a:rPr lang="en-US" altLang="en-US" dirty="0" err="1">
                <a:latin typeface="Times New Roman" panose="02020603050405020304" pitchFamily="18" charset="0"/>
              </a:rPr>
              <a:t>chúng</a:t>
            </a:r>
            <a:r>
              <a:rPr lang="en-US" altLang="en-US" dirty="0">
                <a:latin typeface="Times New Roman" panose="02020603050405020304" pitchFamily="18" charset="0"/>
              </a:rPr>
              <a:t> ta </a:t>
            </a:r>
            <a:r>
              <a:rPr lang="en-US" altLang="en-US" dirty="0" err="1">
                <a:latin typeface="Times New Roman" panose="02020603050405020304" pitchFamily="18" charset="0"/>
              </a:rPr>
              <a:t>đã</a:t>
            </a:r>
            <a:r>
              <a:rPr lang="en-US" altLang="en-US" dirty="0">
                <a:latin typeface="Times New Roman" panose="02020603050405020304" pitchFamily="18" charset="0"/>
              </a:rPr>
              <a:t> </a:t>
            </a:r>
            <a:r>
              <a:rPr lang="en-US" altLang="en-US" dirty="0" err="1">
                <a:latin typeface="Times New Roman" panose="02020603050405020304" pitchFamily="18" charset="0"/>
              </a:rPr>
              <a:t>tìm</a:t>
            </a:r>
            <a:r>
              <a:rPr lang="en-US" altLang="en-US" dirty="0">
                <a:latin typeface="Times New Roman" panose="02020603050405020304" pitchFamily="18" charset="0"/>
              </a:rPr>
              <a:t> </a:t>
            </a:r>
            <a:r>
              <a:rPr lang="en-US" altLang="en-US" dirty="0" err="1">
                <a:latin typeface="Times New Roman" panose="02020603050405020304" pitchFamily="18" charset="0"/>
              </a:rPr>
              <a:t>hiểu</a:t>
            </a:r>
            <a:r>
              <a:rPr lang="en-US" altLang="en-US" dirty="0">
                <a:latin typeface="Times New Roman" panose="02020603050405020304" pitchFamily="18" charset="0"/>
              </a:rPr>
              <a:t> </a:t>
            </a:r>
            <a:r>
              <a:rPr lang="en-US" altLang="en-US" dirty="0" err="1">
                <a:latin typeface="Times New Roman" panose="02020603050405020304" pitchFamily="18" charset="0"/>
              </a:rPr>
              <a:t>sơ</a:t>
            </a:r>
            <a:r>
              <a:rPr lang="en-US" altLang="en-US" dirty="0">
                <a:latin typeface="Times New Roman" panose="02020603050405020304" pitchFamily="18" charset="0"/>
              </a:rPr>
              <a:t> </a:t>
            </a:r>
            <a:r>
              <a:rPr lang="en-US" altLang="en-US" dirty="0" err="1">
                <a:latin typeface="Times New Roman" panose="02020603050405020304" pitchFamily="18" charset="0"/>
              </a:rPr>
              <a:t>lược</a:t>
            </a:r>
            <a:r>
              <a:rPr lang="en-US" altLang="en-US" dirty="0">
                <a:latin typeface="Times New Roman" panose="02020603050405020304" pitchFamily="18" charset="0"/>
              </a:rPr>
              <a:t> </a:t>
            </a:r>
            <a:r>
              <a:rPr lang="en-US" altLang="en-US" dirty="0" err="1">
                <a:latin typeface="Times New Roman" panose="02020603050405020304" pitchFamily="18" charset="0"/>
              </a:rPr>
              <a:t>về</a:t>
            </a:r>
            <a:r>
              <a:rPr lang="en-US" altLang="en-US" dirty="0">
                <a:latin typeface="Times New Roman" panose="02020603050405020304" pitchFamily="18" charset="0"/>
              </a:rPr>
              <a:t> </a:t>
            </a:r>
            <a:r>
              <a:rPr lang="en-US" altLang="en-US" dirty="0" err="1">
                <a:latin typeface="Times New Roman" panose="02020603050405020304" pitchFamily="18" charset="0"/>
              </a:rPr>
              <a:t>mỹ</a:t>
            </a:r>
            <a:r>
              <a:rPr lang="en-US" altLang="en-US" dirty="0">
                <a:latin typeface="Times New Roman" panose="02020603050405020304" pitchFamily="18" charset="0"/>
              </a:rPr>
              <a:t> </a:t>
            </a:r>
            <a:r>
              <a:rPr lang="en-US" altLang="en-US" dirty="0" err="1">
                <a:latin typeface="Times New Roman" panose="02020603050405020304" pitchFamily="18" charset="0"/>
              </a:rPr>
              <a:t>thuật</a:t>
            </a:r>
            <a:r>
              <a:rPr lang="en-US" altLang="en-US" dirty="0">
                <a:latin typeface="Times New Roman" panose="02020603050405020304" pitchFamily="18" charset="0"/>
              </a:rPr>
              <a:t> </a:t>
            </a:r>
            <a:r>
              <a:rPr lang="en-US" altLang="en-US" dirty="0" err="1">
                <a:latin typeface="Times New Roman" panose="02020603050405020304" pitchFamily="18" charset="0"/>
              </a:rPr>
              <a:t>thời</a:t>
            </a:r>
            <a:r>
              <a:rPr lang="en-US" altLang="en-US" dirty="0">
                <a:latin typeface="Times New Roman" panose="02020603050405020304" pitchFamily="18" charset="0"/>
              </a:rPr>
              <a:t> Lê. </a:t>
            </a:r>
            <a:r>
              <a:rPr lang="en-US" altLang="en-US" dirty="0" err="1">
                <a:latin typeface="Times New Roman" panose="02020603050405020304" pitchFamily="18" charset="0"/>
              </a:rPr>
              <a:t>Trong</a:t>
            </a:r>
            <a:r>
              <a:rPr lang="en-US" altLang="en-US" dirty="0">
                <a:latin typeface="Times New Roman" panose="02020603050405020304" pitchFamily="18" charset="0"/>
              </a:rPr>
              <a:t> </a:t>
            </a:r>
            <a:r>
              <a:rPr lang="en-US" altLang="en-US" dirty="0" err="1">
                <a:latin typeface="Times New Roman" panose="02020603050405020304" pitchFamily="18" charset="0"/>
              </a:rPr>
              <a:t>bài</a:t>
            </a:r>
            <a:r>
              <a:rPr lang="en-US" altLang="en-US" dirty="0">
                <a:latin typeface="Times New Roman" panose="02020603050405020304" pitchFamily="18" charset="0"/>
              </a:rPr>
              <a:t> </a:t>
            </a:r>
            <a:r>
              <a:rPr lang="en-US" altLang="en-US" dirty="0" err="1">
                <a:latin typeface="Times New Roman" panose="02020603050405020304" pitchFamily="18" charset="0"/>
              </a:rPr>
              <a:t>học</a:t>
            </a:r>
            <a:r>
              <a:rPr lang="en-US" altLang="en-US" dirty="0">
                <a:latin typeface="Times New Roman" panose="02020603050405020304" pitchFamily="18" charset="0"/>
              </a:rPr>
              <a:t> </a:t>
            </a:r>
            <a:r>
              <a:rPr lang="en-US" altLang="en-US" dirty="0" err="1">
                <a:latin typeface="Times New Roman" panose="02020603050405020304" pitchFamily="18" charset="0"/>
              </a:rPr>
              <a:t>này</a:t>
            </a:r>
            <a:r>
              <a:rPr lang="en-US" altLang="en-US" dirty="0">
                <a:latin typeface="Times New Roman" panose="02020603050405020304" pitchFamily="18" charset="0"/>
              </a:rPr>
              <a:t> </a:t>
            </a:r>
            <a:r>
              <a:rPr lang="en-US" altLang="en-US" dirty="0" err="1">
                <a:latin typeface="Times New Roman" panose="02020603050405020304" pitchFamily="18" charset="0"/>
              </a:rPr>
              <a:t>chúng</a:t>
            </a:r>
            <a:r>
              <a:rPr lang="en-US" altLang="en-US" dirty="0">
                <a:latin typeface="Times New Roman" panose="02020603050405020304" pitchFamily="18" charset="0"/>
              </a:rPr>
              <a:t> ta </a:t>
            </a:r>
            <a:r>
              <a:rPr lang="en-US" altLang="en-US" dirty="0" err="1">
                <a:latin typeface="Times New Roman" panose="02020603050405020304" pitchFamily="18" charset="0"/>
              </a:rPr>
              <a:t>sẽ</a:t>
            </a:r>
            <a:r>
              <a:rPr lang="en-US" altLang="en-US" dirty="0">
                <a:latin typeface="Times New Roman" panose="02020603050405020304" pitchFamily="18" charset="0"/>
              </a:rPr>
              <a:t> </a:t>
            </a:r>
            <a:r>
              <a:rPr lang="en-US" altLang="en-US" dirty="0" err="1">
                <a:latin typeface="Times New Roman" panose="02020603050405020304" pitchFamily="18" charset="0"/>
              </a:rPr>
              <a:t>tìm</a:t>
            </a:r>
            <a:r>
              <a:rPr lang="en-US" altLang="en-US" dirty="0">
                <a:latin typeface="Times New Roman" panose="02020603050405020304" pitchFamily="18" charset="0"/>
              </a:rPr>
              <a:t> </a:t>
            </a:r>
            <a:r>
              <a:rPr lang="en-US" altLang="en-US" dirty="0" err="1">
                <a:latin typeface="Times New Roman" panose="02020603050405020304" pitchFamily="18" charset="0"/>
              </a:rPr>
              <a:t>hiểu</a:t>
            </a:r>
            <a:r>
              <a:rPr lang="en-US" altLang="en-US" dirty="0">
                <a:latin typeface="Times New Roman" panose="02020603050405020304" pitchFamily="18" charset="0"/>
              </a:rPr>
              <a:t> </a:t>
            </a:r>
            <a:r>
              <a:rPr lang="en-US" altLang="en-US" dirty="0" err="1">
                <a:latin typeface="Times New Roman" panose="02020603050405020304" pitchFamily="18" charset="0"/>
              </a:rPr>
              <a:t>kỹ</a:t>
            </a:r>
            <a:r>
              <a:rPr lang="en-US" altLang="en-US" dirty="0">
                <a:latin typeface="Times New Roman" panose="02020603050405020304" pitchFamily="18" charset="0"/>
              </a:rPr>
              <a:t> </a:t>
            </a:r>
            <a:r>
              <a:rPr lang="en-US" altLang="en-US" dirty="0" err="1">
                <a:latin typeface="Times New Roman" panose="02020603050405020304" pitchFamily="18" charset="0"/>
              </a:rPr>
              <a:t>hơn</a:t>
            </a:r>
            <a:r>
              <a:rPr lang="en-US" altLang="en-US" dirty="0">
                <a:latin typeface="Times New Roman" panose="02020603050405020304" pitchFamily="18" charset="0"/>
              </a:rPr>
              <a:t> </a:t>
            </a:r>
            <a:r>
              <a:rPr lang="en-US" altLang="en-US" dirty="0" err="1">
                <a:latin typeface="Times New Roman" panose="02020603050405020304" pitchFamily="18" charset="0"/>
              </a:rPr>
              <a:t>về</a:t>
            </a:r>
            <a:r>
              <a:rPr lang="en-US" altLang="en-US" dirty="0">
                <a:latin typeface="Times New Roman" panose="02020603050405020304" pitchFamily="18" charset="0"/>
              </a:rPr>
              <a:t> </a:t>
            </a:r>
            <a:r>
              <a:rPr lang="en-US" altLang="en-US" dirty="0" err="1">
                <a:latin typeface="Times New Roman" panose="02020603050405020304" pitchFamily="18" charset="0"/>
              </a:rPr>
              <a:t>một</a:t>
            </a:r>
            <a:r>
              <a:rPr lang="en-US" altLang="en-US" dirty="0">
                <a:latin typeface="Times New Roman" panose="02020603050405020304" pitchFamily="18" charset="0"/>
              </a:rPr>
              <a:t> </a:t>
            </a:r>
            <a:r>
              <a:rPr lang="en-US" altLang="en-US" dirty="0" err="1">
                <a:latin typeface="Times New Roman" panose="02020603050405020304" pitchFamily="18" charset="0"/>
              </a:rPr>
              <a:t>số</a:t>
            </a:r>
            <a:r>
              <a:rPr lang="en-US" altLang="en-US" dirty="0">
                <a:latin typeface="Times New Roman" panose="02020603050405020304" pitchFamily="18" charset="0"/>
              </a:rPr>
              <a:t> </a:t>
            </a:r>
            <a:r>
              <a:rPr lang="en-US" altLang="en-US" dirty="0" err="1">
                <a:latin typeface="Times New Roman" panose="02020603050405020304" pitchFamily="18" charset="0"/>
              </a:rPr>
              <a:t>công</a:t>
            </a:r>
            <a:r>
              <a:rPr lang="en-US" altLang="en-US" dirty="0">
                <a:latin typeface="Times New Roman" panose="02020603050405020304" pitchFamily="18" charset="0"/>
              </a:rPr>
              <a:t> </a:t>
            </a:r>
            <a:r>
              <a:rPr lang="en-US" altLang="en-US" dirty="0" err="1">
                <a:latin typeface="Times New Roman" panose="02020603050405020304" pitchFamily="18" charset="0"/>
              </a:rPr>
              <a:t>trình</a:t>
            </a:r>
            <a:r>
              <a:rPr lang="en-US" altLang="en-US" dirty="0">
                <a:latin typeface="Times New Roman" panose="02020603050405020304" pitchFamily="18" charset="0"/>
              </a:rPr>
              <a:t> </a:t>
            </a:r>
            <a:r>
              <a:rPr lang="en-US" altLang="en-US" dirty="0" err="1">
                <a:latin typeface="Times New Roman" panose="02020603050405020304" pitchFamily="18" charset="0"/>
              </a:rPr>
              <a:t>mỹ</a:t>
            </a:r>
            <a:r>
              <a:rPr lang="en-US" altLang="en-US" dirty="0">
                <a:latin typeface="Times New Roman" panose="02020603050405020304" pitchFamily="18" charset="0"/>
              </a:rPr>
              <a:t> </a:t>
            </a:r>
            <a:r>
              <a:rPr lang="en-US" altLang="en-US" dirty="0" err="1">
                <a:latin typeface="Times New Roman" panose="02020603050405020304" pitchFamily="18" charset="0"/>
              </a:rPr>
              <a:t>thuật</a:t>
            </a:r>
            <a:r>
              <a:rPr lang="en-US" altLang="en-US" dirty="0">
                <a:latin typeface="Times New Roman" panose="02020603050405020304" pitchFamily="18" charset="0"/>
              </a:rPr>
              <a:t> </a:t>
            </a:r>
            <a:r>
              <a:rPr lang="en-US" altLang="en-US" dirty="0" err="1">
                <a:latin typeface="Times New Roman" panose="02020603050405020304" pitchFamily="18" charset="0"/>
              </a:rPr>
              <a:t>tiêu</a:t>
            </a:r>
            <a:r>
              <a:rPr lang="en-US" altLang="en-US" dirty="0">
                <a:latin typeface="Times New Roman" panose="02020603050405020304" pitchFamily="18" charset="0"/>
              </a:rPr>
              <a:t> </a:t>
            </a:r>
            <a:r>
              <a:rPr lang="en-US" altLang="en-US" dirty="0" err="1">
                <a:latin typeface="Times New Roman" panose="02020603050405020304" pitchFamily="18" charset="0"/>
              </a:rPr>
              <a:t>biểu</a:t>
            </a:r>
            <a:r>
              <a:rPr lang="en-US" altLang="en-US" dirty="0">
                <a:latin typeface="Times New Roman" panose="02020603050405020304" pitchFamily="18" charset="0"/>
              </a:rPr>
              <a:t> </a:t>
            </a:r>
            <a:r>
              <a:rPr lang="en-US" altLang="en-US" dirty="0" err="1">
                <a:latin typeface="Times New Roman" panose="02020603050405020304" pitchFamily="18" charset="0"/>
              </a:rPr>
              <a:t>của</a:t>
            </a:r>
            <a:r>
              <a:rPr lang="en-US" altLang="en-US" dirty="0">
                <a:latin typeface="Times New Roman" panose="02020603050405020304" pitchFamily="18" charset="0"/>
              </a:rPr>
              <a:t> </a:t>
            </a:r>
            <a:r>
              <a:rPr lang="en-US" altLang="en-US" dirty="0" err="1">
                <a:latin typeface="Times New Roman" panose="02020603050405020304" pitchFamily="18" charset="0"/>
              </a:rPr>
              <a:t>thời</a:t>
            </a:r>
            <a:r>
              <a:rPr lang="en-US" altLang="en-US" dirty="0">
                <a:latin typeface="Times New Roman" panose="02020603050405020304" pitchFamily="18" charset="0"/>
              </a:rPr>
              <a:t> </a:t>
            </a:r>
            <a:r>
              <a:rPr lang="en-US" altLang="en-US" dirty="0" err="1">
                <a:latin typeface="Times New Roman" panose="02020603050405020304" pitchFamily="18" charset="0"/>
              </a:rPr>
              <a:t>kỳ</a:t>
            </a:r>
            <a:r>
              <a:rPr lang="en-US" altLang="en-US" dirty="0">
                <a:latin typeface="Times New Roman" panose="02020603050405020304" pitchFamily="18" charset="0"/>
              </a:rPr>
              <a:t> </a:t>
            </a:r>
            <a:r>
              <a:rPr lang="en-US" altLang="en-US" dirty="0" err="1">
                <a:latin typeface="Times New Roman" panose="02020603050405020304" pitchFamily="18" charset="0"/>
              </a:rPr>
              <a:t>này</a:t>
            </a:r>
            <a:r>
              <a:rPr lang="en-US" altLang="en-US" dirty="0">
                <a:latin typeface="Times New Roman" panose="02020603050405020304" pitchFamily="18" charset="0"/>
              </a:rPr>
              <a:t>.</a:t>
            </a:r>
          </a:p>
        </p:txBody>
      </p:sp>
    </p:spTree>
    <p:extLst>
      <p:ext uri="{BB962C8B-B14F-4D97-AF65-F5344CB8AC3E}">
        <p14:creationId xmlns:p14="http://schemas.microsoft.com/office/powerpoint/2010/main" val="183986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0823C9F8-EA79-47AD-B5AB-A85A5A14AD72}"/>
              </a:ext>
            </a:extLst>
          </p:cNvPr>
          <p:cNvSpPr>
            <a:spLocks noGrp="1" noChangeArrowheads="1"/>
          </p:cNvSpPr>
          <p:nvPr>
            <p:ph type="ctrTitle" idx="4294967295"/>
          </p:nvPr>
        </p:nvSpPr>
        <p:spPr>
          <a:xfrm>
            <a:off x="381000" y="457199"/>
            <a:ext cx="8458200" cy="1600201"/>
          </a:xfrm>
        </p:spPr>
        <p:txBody>
          <a:bodyPr/>
          <a:lstStyle/>
          <a:p>
            <a:r>
              <a:rPr lang="en-US" altLang="en-US" sz="3600" dirty="0" err="1">
                <a:latin typeface="Times New Roman" panose="02020603050405020304" pitchFamily="18" charset="0"/>
              </a:rPr>
              <a:t>Bài</a:t>
            </a:r>
            <a:r>
              <a:rPr lang="en-US" altLang="en-US" sz="3600" dirty="0">
                <a:latin typeface="Times New Roman" panose="02020603050405020304" pitchFamily="18" charset="0"/>
              </a:rPr>
              <a:t> 3: </a:t>
            </a:r>
            <a:r>
              <a:rPr lang="en-US" altLang="en-US" sz="3600" dirty="0" err="1">
                <a:latin typeface="Times New Roman" panose="02020603050405020304" pitchFamily="18" charset="0"/>
              </a:rPr>
              <a:t>Thường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thức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mỹ</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thuật</a:t>
            </a:r>
            <a:r>
              <a:rPr lang="en-US" altLang="en-US" sz="3600" dirty="0">
                <a:latin typeface="Times New Roman" panose="02020603050405020304" pitchFamily="18" charset="0"/>
              </a:rPr>
              <a:t/>
            </a:r>
            <a:br>
              <a:rPr lang="en-US" altLang="en-US" sz="3600" dirty="0">
                <a:latin typeface="Times New Roman" panose="02020603050405020304" pitchFamily="18" charset="0"/>
              </a:rPr>
            </a:br>
            <a:r>
              <a:rPr lang="en-US" altLang="en-US" sz="2800" dirty="0" err="1">
                <a:solidFill>
                  <a:srgbClr val="FFFF00"/>
                </a:solidFill>
                <a:latin typeface="Times New Roman" panose="02020603050405020304" pitchFamily="18" charset="0"/>
              </a:rPr>
              <a:t>MỘT</a:t>
            </a:r>
            <a:r>
              <a:rPr lang="en-US" altLang="en-US" sz="2800" dirty="0">
                <a:solidFill>
                  <a:srgbClr val="FFFF00"/>
                </a:solidFill>
                <a:latin typeface="Times New Roman" panose="02020603050405020304" pitchFamily="18" charset="0"/>
              </a:rPr>
              <a:t> </a:t>
            </a:r>
            <a:r>
              <a:rPr lang="en-US" altLang="en-US" sz="2800" dirty="0" err="1">
                <a:solidFill>
                  <a:srgbClr val="FFFF00"/>
                </a:solidFill>
                <a:latin typeface="Times New Roman" panose="02020603050405020304" pitchFamily="18" charset="0"/>
              </a:rPr>
              <a:t>SỐ</a:t>
            </a:r>
            <a:r>
              <a:rPr lang="en-US" altLang="en-US" sz="2800" dirty="0">
                <a:solidFill>
                  <a:srgbClr val="FFFF00"/>
                </a:solidFill>
                <a:latin typeface="Times New Roman" panose="02020603050405020304" pitchFamily="18" charset="0"/>
              </a:rPr>
              <a:t> </a:t>
            </a:r>
            <a:r>
              <a:rPr lang="en-US" altLang="en-US" sz="2800" dirty="0" err="1">
                <a:solidFill>
                  <a:srgbClr val="FFFF00"/>
                </a:solidFill>
                <a:latin typeface="Times New Roman" panose="02020603050405020304" pitchFamily="18" charset="0"/>
              </a:rPr>
              <a:t>CÔNG</a:t>
            </a:r>
            <a:r>
              <a:rPr lang="en-US" altLang="en-US" sz="2800" dirty="0">
                <a:solidFill>
                  <a:srgbClr val="FFFF00"/>
                </a:solidFill>
                <a:latin typeface="Times New Roman" panose="02020603050405020304" pitchFamily="18" charset="0"/>
              </a:rPr>
              <a:t> </a:t>
            </a:r>
            <a:r>
              <a:rPr lang="en-US" altLang="en-US" sz="2800" dirty="0" err="1">
                <a:solidFill>
                  <a:srgbClr val="FFFF00"/>
                </a:solidFill>
                <a:latin typeface="Times New Roman" panose="02020603050405020304" pitchFamily="18" charset="0"/>
              </a:rPr>
              <a:t>TRÌNH</a:t>
            </a:r>
            <a:r>
              <a:rPr lang="en-US" altLang="en-US" sz="2800" dirty="0">
                <a:solidFill>
                  <a:srgbClr val="FFFF00"/>
                </a:solidFill>
                <a:latin typeface="Times New Roman" panose="02020603050405020304" pitchFamily="18" charset="0"/>
              </a:rPr>
              <a:t> </a:t>
            </a:r>
            <a:r>
              <a:rPr lang="en-US" altLang="en-US" sz="2800" dirty="0" err="1">
                <a:solidFill>
                  <a:srgbClr val="FFFF00"/>
                </a:solidFill>
                <a:latin typeface="Times New Roman" panose="02020603050405020304" pitchFamily="18" charset="0"/>
              </a:rPr>
              <a:t>MỸ</a:t>
            </a:r>
            <a:r>
              <a:rPr lang="en-US" altLang="en-US" sz="2800" dirty="0">
                <a:solidFill>
                  <a:srgbClr val="FFFF00"/>
                </a:solidFill>
                <a:latin typeface="Times New Roman" panose="02020603050405020304" pitchFamily="18" charset="0"/>
              </a:rPr>
              <a:t> </a:t>
            </a:r>
            <a:r>
              <a:rPr lang="en-US" altLang="en-US" sz="2800" dirty="0" err="1">
                <a:solidFill>
                  <a:srgbClr val="FFFF00"/>
                </a:solidFill>
                <a:latin typeface="Times New Roman" panose="02020603050405020304" pitchFamily="18" charset="0"/>
              </a:rPr>
              <a:t>THUẬT</a:t>
            </a:r>
            <a:r>
              <a:rPr lang="en-US" altLang="en-US" sz="2800" dirty="0">
                <a:solidFill>
                  <a:srgbClr val="FFFF00"/>
                </a:solidFill>
                <a:latin typeface="Times New Roman" panose="02020603050405020304" pitchFamily="18" charset="0"/>
              </a:rPr>
              <a:t> </a:t>
            </a:r>
            <a:r>
              <a:rPr lang="en-US" altLang="en-US" sz="2800" dirty="0" err="1">
                <a:solidFill>
                  <a:srgbClr val="FFFF00"/>
                </a:solidFill>
                <a:latin typeface="Times New Roman" panose="02020603050405020304" pitchFamily="18" charset="0"/>
              </a:rPr>
              <a:t>THỜI</a:t>
            </a:r>
            <a:r>
              <a:rPr lang="en-US" altLang="en-US" sz="2800" dirty="0">
                <a:solidFill>
                  <a:srgbClr val="FFFF00"/>
                </a:solidFill>
                <a:latin typeface="Times New Roman" panose="02020603050405020304" pitchFamily="18" charset="0"/>
              </a:rPr>
              <a:t> LÊ</a:t>
            </a:r>
          </a:p>
        </p:txBody>
      </p:sp>
      <p:sp>
        <p:nvSpPr>
          <p:cNvPr id="4" name="TextBox 3">
            <a:extLst>
              <a:ext uri="{FF2B5EF4-FFF2-40B4-BE49-F238E27FC236}">
                <a16:creationId xmlns="" xmlns:a16="http://schemas.microsoft.com/office/drawing/2014/main" id="{9537C614-D431-4697-A4D2-5804B07C0E0D}"/>
              </a:ext>
            </a:extLst>
          </p:cNvPr>
          <p:cNvSpPr txBox="1"/>
          <p:nvPr/>
        </p:nvSpPr>
        <p:spPr>
          <a:xfrm>
            <a:off x="1371600" y="304801"/>
            <a:ext cx="6705600" cy="461665"/>
          </a:xfrm>
          <a:prstGeom prst="rect">
            <a:avLst/>
          </a:prstGeom>
          <a:noFill/>
        </p:spPr>
        <p:txBody>
          <a:bodyPr wrap="square">
            <a:sp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TRƯỜNG</a:t>
            </a:r>
            <a:r>
              <a:rPr kumimoji="0" 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THCS </a:t>
            </a:r>
            <a:r>
              <a:rPr kumimoji="0" lang="en-US" sz="2400" b="0" i="0"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HUỲNH</a:t>
            </a:r>
            <a:r>
              <a:rPr kumimoji="0" 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NGHỆ</a:t>
            </a:r>
            <a:endParaRPr kumimoji="0" 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pic>
        <p:nvPicPr>
          <p:cNvPr id="1030" name="Picture 6">
            <a:extLst>
              <a:ext uri="{FF2B5EF4-FFF2-40B4-BE49-F238E27FC236}">
                <a16:creationId xmlns="" xmlns:a16="http://schemas.microsoft.com/office/drawing/2014/main" id="{A20BBB9F-230B-4430-A772-B21A08E39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1963"/>
            <a:ext cx="9144000"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A748957E-D981-43B4-A1FB-89EBA37A5FA4}"/>
              </a:ext>
            </a:extLst>
          </p:cNvPr>
          <p:cNvSpPr>
            <a:spLocks noGrp="1" noChangeArrowheads="1"/>
          </p:cNvSpPr>
          <p:nvPr>
            <p:ph type="title" idx="4294967295"/>
          </p:nvPr>
        </p:nvSpPr>
        <p:spPr/>
        <p:txBody>
          <a:bodyPr/>
          <a:lstStyle/>
          <a:p>
            <a:r>
              <a:rPr lang="en-US" altLang="en-US" dirty="0" err="1">
                <a:solidFill>
                  <a:srgbClr val="FFFF00"/>
                </a:solidFill>
                <a:latin typeface="Times New Roman" panose="02020603050405020304" pitchFamily="18" charset="0"/>
              </a:rPr>
              <a:t>Mục</a:t>
            </a:r>
            <a:r>
              <a:rPr lang="en-US" altLang="en-US" dirty="0">
                <a:solidFill>
                  <a:srgbClr val="FFFF00"/>
                </a:solidFill>
                <a:latin typeface="Times New Roman" panose="02020603050405020304" pitchFamily="18" charset="0"/>
              </a:rPr>
              <a:t> </a:t>
            </a:r>
            <a:r>
              <a:rPr lang="en-US" altLang="en-US" dirty="0" err="1">
                <a:solidFill>
                  <a:srgbClr val="FFFF00"/>
                </a:solidFill>
                <a:latin typeface="Times New Roman" panose="02020603050405020304" pitchFamily="18" charset="0"/>
              </a:rPr>
              <a:t>tiêu</a:t>
            </a:r>
            <a:endParaRPr lang="en-US" altLang="en-US" dirty="0">
              <a:solidFill>
                <a:srgbClr val="FFFF00"/>
              </a:solidFill>
              <a:latin typeface="Times New Roman" panose="02020603050405020304" pitchFamily="18" charset="0"/>
            </a:endParaRPr>
          </a:p>
        </p:txBody>
      </p:sp>
      <p:sp>
        <p:nvSpPr>
          <p:cNvPr id="3075" name="Rectangle 3">
            <a:extLst>
              <a:ext uri="{FF2B5EF4-FFF2-40B4-BE49-F238E27FC236}">
                <a16:creationId xmlns="" xmlns:a16="http://schemas.microsoft.com/office/drawing/2014/main" id="{2BA9185E-76E4-43E4-BCCC-DBC2D8EF98A3}"/>
              </a:ext>
            </a:extLst>
          </p:cNvPr>
          <p:cNvSpPr>
            <a:spLocks noGrp="1" noChangeArrowheads="1"/>
          </p:cNvSpPr>
          <p:nvPr>
            <p:ph idx="4294967295"/>
          </p:nvPr>
        </p:nvSpPr>
        <p:spPr/>
        <p:txBody>
          <a:bodyPr/>
          <a:lstStyle/>
          <a:p>
            <a:pPr>
              <a:lnSpc>
                <a:spcPct val="80000"/>
              </a:lnSpc>
            </a:pPr>
            <a:r>
              <a:rPr lang="en-US" altLang="en-US" sz="2400" dirty="0" err="1">
                <a:solidFill>
                  <a:srgbClr val="FFFF00"/>
                </a:solidFill>
                <a:latin typeface="Times New Roman" panose="02020603050405020304" pitchFamily="18" charset="0"/>
              </a:rPr>
              <a:t>Kiến</a:t>
            </a:r>
            <a:r>
              <a:rPr lang="en-US" altLang="en-US" sz="2400" dirty="0">
                <a:solidFill>
                  <a:srgbClr val="FFFF00"/>
                </a:solidFill>
                <a:latin typeface="Times New Roman" panose="02020603050405020304" pitchFamily="18" charset="0"/>
              </a:rPr>
              <a:t> </a:t>
            </a:r>
            <a:r>
              <a:rPr lang="en-US" altLang="en-US" sz="2400" dirty="0" err="1">
                <a:solidFill>
                  <a:srgbClr val="FFFF00"/>
                </a:solidFill>
                <a:latin typeface="Times New Roman" panose="02020603050405020304" pitchFamily="18" charset="0"/>
              </a:rPr>
              <a:t>thức</a:t>
            </a:r>
            <a:r>
              <a:rPr lang="en-US" altLang="en-US" sz="2400" dirty="0">
                <a:solidFill>
                  <a:srgbClr val="FFFF00"/>
                </a:solidFill>
                <a:latin typeface="Times New Roman" panose="02020603050405020304" pitchFamily="18" charset="0"/>
              </a:rPr>
              <a:t>:</a:t>
            </a:r>
          </a:p>
          <a:p>
            <a:pPr>
              <a:lnSpc>
                <a:spcPct val="80000"/>
              </a:lnSpc>
              <a:buFontTx/>
              <a:buNone/>
            </a:pPr>
            <a:r>
              <a:rPr lang="en-US" altLang="en-US" sz="2400">
                <a:latin typeface="Times New Roman" panose="02020603050405020304" pitchFamily="18" charset="0"/>
              </a:rPr>
              <a:t>	</a:t>
            </a:r>
            <a:r>
              <a:rPr lang="en-US" altLang="en-US" sz="2400" smtClean="0">
                <a:latin typeface="Times New Roman" panose="02020603050405020304" pitchFamily="18" charset="0"/>
              </a:rPr>
              <a:t>- Học </a:t>
            </a:r>
            <a:r>
              <a:rPr lang="en-US" altLang="en-US" sz="2400" dirty="0" err="1">
                <a:latin typeface="Times New Roman" panose="02020603050405020304" pitchFamily="18" charset="0"/>
              </a:rPr>
              <a:t>sinh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nắm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được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đặc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điểm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riêng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của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một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số</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trình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mỹ</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thuật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thời</a:t>
            </a:r>
            <a:r>
              <a:rPr lang="en-US" altLang="en-US" sz="2400" dirty="0">
                <a:latin typeface="Times New Roman" panose="02020603050405020304" pitchFamily="18" charset="0"/>
              </a:rPr>
              <a:t> Lê.</a:t>
            </a:r>
          </a:p>
          <a:p>
            <a:pPr>
              <a:lnSpc>
                <a:spcPct val="80000"/>
              </a:lnSpc>
              <a:buFontTx/>
              <a:buNone/>
            </a:pPr>
            <a:r>
              <a:rPr lang="en-US" altLang="en-US" sz="2400">
                <a:latin typeface="Times New Roman" panose="02020603050405020304" pitchFamily="18" charset="0"/>
              </a:rPr>
              <a:t>	</a:t>
            </a:r>
            <a:r>
              <a:rPr lang="en-US" altLang="en-US" sz="2400" smtClean="0">
                <a:latin typeface="Times New Roman" panose="02020603050405020304" pitchFamily="18" charset="0"/>
              </a:rPr>
              <a:t>- Học </a:t>
            </a:r>
            <a:r>
              <a:rPr lang="en-US" altLang="en-US" sz="2400" dirty="0" err="1">
                <a:latin typeface="Times New Roman" panose="02020603050405020304" pitchFamily="18" charset="0"/>
              </a:rPr>
              <a:t>sinh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hiểu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được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giá</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trị</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nghệ</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thuật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của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một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số</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trình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mỹ</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thuật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thời</a:t>
            </a:r>
            <a:r>
              <a:rPr lang="en-US" altLang="en-US" sz="2400" dirty="0">
                <a:latin typeface="Times New Roman" panose="02020603050405020304" pitchFamily="18" charset="0"/>
              </a:rPr>
              <a:t> Lê.</a:t>
            </a:r>
          </a:p>
          <a:p>
            <a:pPr>
              <a:lnSpc>
                <a:spcPct val="80000"/>
              </a:lnSpc>
            </a:pPr>
            <a:r>
              <a:rPr lang="en-US" altLang="en-US" sz="2400" dirty="0" err="1">
                <a:solidFill>
                  <a:srgbClr val="FFFF00"/>
                </a:solidFill>
                <a:latin typeface="Times New Roman" panose="02020603050405020304" pitchFamily="18" charset="0"/>
              </a:rPr>
              <a:t>Thái</a:t>
            </a:r>
            <a:r>
              <a:rPr lang="en-US" altLang="en-US" sz="2400" dirty="0">
                <a:solidFill>
                  <a:srgbClr val="FFFF00"/>
                </a:solidFill>
                <a:latin typeface="Times New Roman" panose="02020603050405020304" pitchFamily="18" charset="0"/>
              </a:rPr>
              <a:t> </a:t>
            </a:r>
            <a:r>
              <a:rPr lang="en-US" altLang="en-US" sz="2400" dirty="0" err="1">
                <a:solidFill>
                  <a:srgbClr val="FFFF00"/>
                </a:solidFill>
                <a:latin typeface="Times New Roman" panose="02020603050405020304" pitchFamily="18" charset="0"/>
              </a:rPr>
              <a:t>độ</a:t>
            </a:r>
            <a:r>
              <a:rPr lang="en-US" altLang="en-US" sz="2400" dirty="0">
                <a:solidFill>
                  <a:srgbClr val="FFFF00"/>
                </a:solidFill>
                <a:latin typeface="Times New Roman" panose="02020603050405020304" pitchFamily="18" charset="0"/>
              </a:rPr>
              <a:t> </a:t>
            </a:r>
            <a:r>
              <a:rPr lang="en-US" altLang="en-US" sz="2400" dirty="0" err="1">
                <a:solidFill>
                  <a:srgbClr val="FFFF00"/>
                </a:solidFill>
                <a:latin typeface="Times New Roman" panose="02020603050405020304" pitchFamily="18" charset="0"/>
              </a:rPr>
              <a:t>của</a:t>
            </a:r>
            <a:r>
              <a:rPr lang="en-US" altLang="en-US" sz="2400" dirty="0">
                <a:solidFill>
                  <a:srgbClr val="FFFF00"/>
                </a:solidFill>
                <a:latin typeface="Times New Roman" panose="02020603050405020304" pitchFamily="18" charset="0"/>
              </a:rPr>
              <a:t> </a:t>
            </a:r>
            <a:r>
              <a:rPr lang="en-US" altLang="en-US" sz="2400" dirty="0" err="1">
                <a:solidFill>
                  <a:srgbClr val="FFFF00"/>
                </a:solidFill>
                <a:latin typeface="Times New Roman" panose="02020603050405020304" pitchFamily="18" charset="0"/>
              </a:rPr>
              <a:t>học</a:t>
            </a:r>
            <a:r>
              <a:rPr lang="en-US" altLang="en-US" sz="2400" dirty="0">
                <a:solidFill>
                  <a:srgbClr val="FFFF00"/>
                </a:solidFill>
                <a:latin typeface="Times New Roman" panose="02020603050405020304" pitchFamily="18" charset="0"/>
              </a:rPr>
              <a:t> </a:t>
            </a:r>
            <a:r>
              <a:rPr lang="en-US" altLang="en-US" sz="2400" dirty="0" err="1">
                <a:solidFill>
                  <a:srgbClr val="FFFF00"/>
                </a:solidFill>
                <a:latin typeface="Times New Roman" panose="02020603050405020304" pitchFamily="18" charset="0"/>
              </a:rPr>
              <a:t>sinh</a:t>
            </a:r>
            <a:r>
              <a:rPr lang="en-US" altLang="en-US" sz="2400" dirty="0">
                <a:solidFill>
                  <a:srgbClr val="FFFF00"/>
                </a:solidFill>
                <a:latin typeface="Times New Roman" panose="02020603050405020304" pitchFamily="18" charset="0"/>
              </a:rPr>
              <a:t>:</a:t>
            </a:r>
          </a:p>
          <a:p>
            <a:pPr>
              <a:lnSpc>
                <a:spcPct val="80000"/>
              </a:lnSpc>
              <a:buFontTx/>
              <a:buNone/>
            </a:pPr>
            <a:r>
              <a:rPr lang="en-US" altLang="en-US" sz="2400">
                <a:latin typeface="Times New Roman" panose="02020603050405020304" pitchFamily="18" charset="0"/>
              </a:rPr>
              <a:t>	</a:t>
            </a:r>
            <a:r>
              <a:rPr lang="en-US" altLang="en-US" sz="2400" smtClean="0">
                <a:latin typeface="Times New Roman" panose="02020603050405020304" pitchFamily="18" charset="0"/>
              </a:rPr>
              <a:t>- Học </a:t>
            </a:r>
            <a:r>
              <a:rPr lang="en-US" altLang="en-US" sz="2400" dirty="0" err="1">
                <a:latin typeface="Times New Roman" panose="02020603050405020304" pitchFamily="18" charset="0"/>
              </a:rPr>
              <a:t>sinh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hứng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thú</a:t>
            </a:r>
            <a:r>
              <a:rPr lang="en-US" altLang="en-US" sz="2400" dirty="0">
                <a:latin typeface="Times New Roman" panose="02020603050405020304" pitchFamily="18" charset="0"/>
              </a:rPr>
              <a:t>, say </a:t>
            </a:r>
            <a:r>
              <a:rPr lang="en-US" altLang="en-US" sz="2400" dirty="0" err="1">
                <a:latin typeface="Times New Roman" panose="02020603050405020304" pitchFamily="18" charset="0"/>
              </a:rPr>
              <a:t>mê</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tìm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hiểu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trình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nghệ</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thuật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của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dân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tộc</a:t>
            </a:r>
            <a:r>
              <a:rPr lang="en-US" altLang="en-US" sz="2400" dirty="0">
                <a:latin typeface="Times New Roman" panose="02020603050405020304" pitchFamily="18" charset="0"/>
              </a:rPr>
              <a:t>.</a:t>
            </a:r>
          </a:p>
          <a:p>
            <a:pPr>
              <a:lnSpc>
                <a:spcPct val="80000"/>
              </a:lnSpc>
              <a:buFontTx/>
              <a:buNone/>
            </a:pPr>
            <a:r>
              <a:rPr lang="en-US" altLang="en-US" sz="2400">
                <a:latin typeface="Times New Roman" panose="02020603050405020304" pitchFamily="18" charset="0"/>
              </a:rPr>
              <a:t>	</a:t>
            </a:r>
            <a:r>
              <a:rPr lang="en-US" altLang="en-US" sz="2400" smtClean="0">
                <a:latin typeface="Times New Roman" panose="02020603050405020304" pitchFamily="18" charset="0"/>
              </a:rPr>
              <a:t>- Học </a:t>
            </a:r>
            <a:r>
              <a:rPr lang="en-US" altLang="en-US" sz="2400" dirty="0" err="1">
                <a:latin typeface="Times New Roman" panose="02020603050405020304" pitchFamily="18" charset="0"/>
              </a:rPr>
              <a:t>sinh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biết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yêu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quý</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bảo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vệ</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những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giá</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trị</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nghệ</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thật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của</a:t>
            </a:r>
            <a:r>
              <a:rPr lang="en-US" altLang="en-US" sz="2400" dirty="0">
                <a:latin typeface="Times New Roman" panose="02020603050405020304" pitchFamily="18" charset="0"/>
              </a:rPr>
              <a:t> cha </a:t>
            </a:r>
            <a:r>
              <a:rPr lang="en-US" altLang="en-US" sz="2400" dirty="0" err="1">
                <a:latin typeface="Times New Roman" panose="02020603050405020304" pitchFamily="18" charset="0"/>
              </a:rPr>
              <a:t>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để</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lại</a:t>
            </a:r>
            <a:r>
              <a:rPr lang="en-US" altLang="en-US" sz="2400" dirty="0">
                <a:latin typeface="Times New Roman" panose="02020603050405020304" pitchFamily="18" charset="0"/>
              </a:rPr>
              <a:t>.</a:t>
            </a:r>
          </a:p>
          <a:p>
            <a:pPr>
              <a:lnSpc>
                <a:spcPct val="80000"/>
              </a:lnSpc>
            </a:pPr>
            <a:r>
              <a:rPr lang="en-US" altLang="en-US" sz="2400" dirty="0" err="1">
                <a:solidFill>
                  <a:srgbClr val="FFFF00"/>
                </a:solidFill>
                <a:latin typeface="Times New Roman" panose="02020603050405020304" pitchFamily="18" charset="0"/>
              </a:rPr>
              <a:t>Kỹ</a:t>
            </a:r>
            <a:r>
              <a:rPr lang="en-US" altLang="en-US" sz="2400" dirty="0">
                <a:solidFill>
                  <a:srgbClr val="FFFF00"/>
                </a:solidFill>
                <a:latin typeface="Times New Roman" panose="02020603050405020304" pitchFamily="18" charset="0"/>
              </a:rPr>
              <a:t> </a:t>
            </a:r>
            <a:r>
              <a:rPr lang="en-US" altLang="en-US" sz="2400" dirty="0" err="1">
                <a:solidFill>
                  <a:srgbClr val="FFFF00"/>
                </a:solidFill>
                <a:latin typeface="Times New Roman" panose="02020603050405020304" pitchFamily="18" charset="0"/>
              </a:rPr>
              <a:t>năng</a:t>
            </a:r>
            <a:r>
              <a:rPr lang="en-US" altLang="en-US" sz="2400" dirty="0">
                <a:solidFill>
                  <a:srgbClr val="FFFF00"/>
                </a:solidFill>
                <a:latin typeface="Times New Roman" panose="02020603050405020304" pitchFamily="18" charset="0"/>
              </a:rPr>
              <a:t>:</a:t>
            </a:r>
          </a:p>
          <a:p>
            <a:pPr>
              <a:lnSpc>
                <a:spcPct val="80000"/>
              </a:lnSpc>
              <a:buFontTx/>
              <a:buNone/>
            </a:pPr>
            <a:r>
              <a:rPr lang="en-US" altLang="en-US" sz="2400">
                <a:latin typeface="Times New Roman" panose="02020603050405020304" pitchFamily="18" charset="0"/>
              </a:rPr>
              <a:t>	</a:t>
            </a:r>
            <a:r>
              <a:rPr lang="en-US" altLang="en-US" sz="2400" smtClean="0">
                <a:latin typeface="Times New Roman" panose="02020603050405020304" pitchFamily="18" charset="0"/>
              </a:rPr>
              <a:t>- Quan </a:t>
            </a:r>
            <a:r>
              <a:rPr lang="en-US" altLang="en-US" sz="2400" dirty="0" err="1">
                <a:latin typeface="Times New Roman" panose="02020603050405020304" pitchFamily="18" charset="0"/>
              </a:rPr>
              <a:t>sát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tìm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tòi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ghi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nhớ</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tư</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duy</a:t>
            </a:r>
            <a:r>
              <a:rPr lang="en-US" altLang="en-US" sz="2400" dirty="0">
                <a:latin typeface="Times New Roman" panose="02020603050405020304" pitchFamily="18"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0823C9F8-EA79-47AD-B5AB-A85A5A14AD72}"/>
              </a:ext>
            </a:extLst>
          </p:cNvPr>
          <p:cNvSpPr>
            <a:spLocks noGrp="1" noChangeArrowheads="1"/>
          </p:cNvSpPr>
          <p:nvPr>
            <p:ph type="ctrTitle" idx="4294967295"/>
          </p:nvPr>
        </p:nvSpPr>
        <p:spPr>
          <a:xfrm>
            <a:off x="228600" y="228600"/>
            <a:ext cx="8610600" cy="685800"/>
          </a:xfrm>
        </p:spPr>
        <p:txBody>
          <a:bodyPr/>
          <a:lstStyle/>
          <a:p>
            <a:r>
              <a:rPr lang="en-US" altLang="en-US" sz="3600" dirty="0" err="1">
                <a:latin typeface="Times New Roman" panose="02020603050405020304" pitchFamily="18" charset="0"/>
              </a:rPr>
              <a:t>Bài</a:t>
            </a:r>
            <a:r>
              <a:rPr lang="en-US" altLang="en-US" sz="3600" dirty="0">
                <a:latin typeface="Times New Roman" panose="02020603050405020304" pitchFamily="18" charset="0"/>
              </a:rPr>
              <a:t> 3: </a:t>
            </a:r>
            <a:r>
              <a:rPr lang="en-US" altLang="en-US" sz="3600" dirty="0" err="1">
                <a:latin typeface="Times New Roman" panose="02020603050405020304" pitchFamily="18" charset="0"/>
              </a:rPr>
              <a:t>Thường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thức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mỹ</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thuật</a:t>
            </a:r>
            <a:r>
              <a:rPr lang="en-US" altLang="en-US" sz="3600" dirty="0">
                <a:latin typeface="Times New Roman" panose="02020603050405020304" pitchFamily="18" charset="0"/>
              </a:rPr>
              <a:t/>
            </a:r>
            <a:br>
              <a:rPr lang="en-US" altLang="en-US" sz="3600" dirty="0">
                <a:latin typeface="Times New Roman" panose="02020603050405020304" pitchFamily="18" charset="0"/>
              </a:rPr>
            </a:br>
            <a:r>
              <a:rPr lang="en-US" altLang="en-US" sz="2800" dirty="0" err="1">
                <a:solidFill>
                  <a:srgbClr val="FFFF00"/>
                </a:solidFill>
                <a:latin typeface="Times New Roman" panose="02020603050405020304" pitchFamily="18" charset="0"/>
              </a:rPr>
              <a:t>MỘT</a:t>
            </a:r>
            <a:r>
              <a:rPr lang="en-US" altLang="en-US" sz="2800" dirty="0">
                <a:solidFill>
                  <a:srgbClr val="FFFF00"/>
                </a:solidFill>
                <a:latin typeface="Times New Roman" panose="02020603050405020304" pitchFamily="18" charset="0"/>
              </a:rPr>
              <a:t> </a:t>
            </a:r>
            <a:r>
              <a:rPr lang="en-US" altLang="en-US" sz="2800" dirty="0" err="1">
                <a:solidFill>
                  <a:srgbClr val="FFFF00"/>
                </a:solidFill>
                <a:latin typeface="Times New Roman" panose="02020603050405020304" pitchFamily="18" charset="0"/>
              </a:rPr>
              <a:t>SỐ</a:t>
            </a:r>
            <a:r>
              <a:rPr lang="en-US" altLang="en-US" sz="2800" dirty="0">
                <a:solidFill>
                  <a:srgbClr val="FFFF00"/>
                </a:solidFill>
                <a:latin typeface="Times New Roman" panose="02020603050405020304" pitchFamily="18" charset="0"/>
              </a:rPr>
              <a:t> </a:t>
            </a:r>
            <a:r>
              <a:rPr lang="en-US" altLang="en-US" sz="2800" dirty="0" err="1">
                <a:solidFill>
                  <a:srgbClr val="FFFF00"/>
                </a:solidFill>
                <a:latin typeface="Times New Roman" panose="02020603050405020304" pitchFamily="18" charset="0"/>
              </a:rPr>
              <a:t>CÔNG</a:t>
            </a:r>
            <a:r>
              <a:rPr lang="en-US" altLang="en-US" sz="2800" dirty="0">
                <a:solidFill>
                  <a:srgbClr val="FFFF00"/>
                </a:solidFill>
                <a:latin typeface="Times New Roman" panose="02020603050405020304" pitchFamily="18" charset="0"/>
              </a:rPr>
              <a:t> </a:t>
            </a:r>
            <a:r>
              <a:rPr lang="en-US" altLang="en-US" sz="2800" dirty="0" err="1">
                <a:solidFill>
                  <a:srgbClr val="FFFF00"/>
                </a:solidFill>
                <a:latin typeface="Times New Roman" panose="02020603050405020304" pitchFamily="18" charset="0"/>
              </a:rPr>
              <a:t>TRÌNH</a:t>
            </a:r>
            <a:r>
              <a:rPr lang="en-US" altLang="en-US" sz="2800" dirty="0">
                <a:solidFill>
                  <a:srgbClr val="FFFF00"/>
                </a:solidFill>
                <a:latin typeface="Times New Roman" panose="02020603050405020304" pitchFamily="18" charset="0"/>
              </a:rPr>
              <a:t> </a:t>
            </a:r>
            <a:r>
              <a:rPr lang="en-US" altLang="en-US" sz="2800" dirty="0" err="1">
                <a:solidFill>
                  <a:srgbClr val="FFFF00"/>
                </a:solidFill>
                <a:latin typeface="Times New Roman" panose="02020603050405020304" pitchFamily="18" charset="0"/>
              </a:rPr>
              <a:t>MỸ</a:t>
            </a:r>
            <a:r>
              <a:rPr lang="en-US" altLang="en-US" sz="2800" dirty="0">
                <a:solidFill>
                  <a:srgbClr val="FFFF00"/>
                </a:solidFill>
                <a:latin typeface="Times New Roman" panose="02020603050405020304" pitchFamily="18" charset="0"/>
              </a:rPr>
              <a:t> </a:t>
            </a:r>
            <a:r>
              <a:rPr lang="en-US" altLang="en-US" sz="2800" dirty="0" err="1">
                <a:solidFill>
                  <a:srgbClr val="FFFF00"/>
                </a:solidFill>
                <a:latin typeface="Times New Roman" panose="02020603050405020304" pitchFamily="18" charset="0"/>
              </a:rPr>
              <a:t>THUẬT</a:t>
            </a:r>
            <a:r>
              <a:rPr lang="en-US" altLang="en-US" sz="2800" dirty="0">
                <a:solidFill>
                  <a:srgbClr val="FFFF00"/>
                </a:solidFill>
                <a:latin typeface="Times New Roman" panose="02020603050405020304" pitchFamily="18" charset="0"/>
              </a:rPr>
              <a:t> </a:t>
            </a:r>
            <a:r>
              <a:rPr lang="en-US" altLang="en-US" sz="2800" dirty="0" err="1">
                <a:solidFill>
                  <a:srgbClr val="FFFF00"/>
                </a:solidFill>
                <a:latin typeface="Times New Roman" panose="02020603050405020304" pitchFamily="18" charset="0"/>
              </a:rPr>
              <a:t>THỜI</a:t>
            </a:r>
            <a:r>
              <a:rPr lang="en-US" altLang="en-US" sz="2800" dirty="0">
                <a:solidFill>
                  <a:srgbClr val="FFFF00"/>
                </a:solidFill>
                <a:latin typeface="Times New Roman" panose="02020603050405020304" pitchFamily="18" charset="0"/>
              </a:rPr>
              <a:t> LÊ</a:t>
            </a:r>
          </a:p>
        </p:txBody>
      </p:sp>
      <p:pic>
        <p:nvPicPr>
          <p:cNvPr id="1028" name="Picture 4" descr="Chùa Keo Thái Bình - kiến trúc cổ đẹp bậc nhất Việt Nam">
            <a:extLst>
              <a:ext uri="{FF2B5EF4-FFF2-40B4-BE49-F238E27FC236}">
                <a16:creationId xmlns="" xmlns:a16="http://schemas.microsoft.com/office/drawing/2014/main" id="{B29504B7-7550-4FA1-AE9F-E1BBDB011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1"/>
            <a:ext cx="91440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 xmlns:a16="http://schemas.microsoft.com/office/drawing/2014/main" id="{91774B8D-E398-4849-A3ED-CE6C6F903835}"/>
              </a:ext>
            </a:extLst>
          </p:cNvPr>
          <p:cNvPicPr>
            <a:picLocks noChangeAspect="1"/>
          </p:cNvPicPr>
          <p:nvPr/>
        </p:nvPicPr>
        <p:blipFill>
          <a:blip r:embed="rId3"/>
          <a:stretch>
            <a:fillRect/>
          </a:stretch>
        </p:blipFill>
        <p:spPr>
          <a:xfrm>
            <a:off x="609511" y="990601"/>
            <a:ext cx="7924978" cy="1143000"/>
          </a:xfrm>
          <a:prstGeom prst="rect">
            <a:avLst/>
          </a:prstGeom>
        </p:spPr>
      </p:pic>
    </p:spTree>
    <p:extLst>
      <p:ext uri="{BB962C8B-B14F-4D97-AF65-F5344CB8AC3E}">
        <p14:creationId xmlns:p14="http://schemas.microsoft.com/office/powerpoint/2010/main" val="4289369825"/>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anose="02020404030301010803"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anose="02020404030301010803"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1249</TotalTime>
  <Words>1241</Words>
  <Application>Microsoft Office PowerPoint</Application>
  <PresentationFormat>On-screen Show (4:3)</PresentationFormat>
  <Paragraphs>106</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Stream</vt:lpstr>
      <vt:lpstr>PowerPoint Presentation</vt:lpstr>
      <vt:lpstr>PowerPoint Presentation</vt:lpstr>
      <vt:lpstr>PowerPoint Presentation</vt:lpstr>
      <vt:lpstr>PowerPoint Presentation</vt:lpstr>
      <vt:lpstr>PowerPoint Presentation</vt:lpstr>
      <vt:lpstr>Giới thiệu vào bài</vt:lpstr>
      <vt:lpstr>Bài 3: Thường thức mỹ thuật MỘT SỐ CÔNG TRÌNH MỸ THUẬT THỜI LÊ</vt:lpstr>
      <vt:lpstr>Mục tiêu</vt:lpstr>
      <vt:lpstr>Bài 3: Thường thức mỹ thuật MỘT SỐ CÔNG TRÌNH MỸ THUẬT THỜI LÊ</vt:lpstr>
      <vt:lpstr>I. Kiến trúc Kiến trúc chùa Keo ( Vũ Thư -Thái Bình)</vt:lpstr>
      <vt:lpstr>I. Kiến trúc Kiến trúc chùa Keo ( Vũ Thư -Thái Bình)</vt:lpstr>
      <vt:lpstr>Sân chùa thanh tịnh</vt:lpstr>
      <vt:lpstr>PowerPoint Presentation</vt:lpstr>
      <vt:lpstr>Tam quan ngoại chùa keo</vt:lpstr>
      <vt:lpstr>PowerPoint Presentation</vt:lpstr>
      <vt:lpstr>PowerPoint Presentation</vt:lpstr>
      <vt:lpstr>PowerPoint Presentation</vt:lpstr>
      <vt:lpstr>PowerPoint Presentation</vt:lpstr>
      <vt:lpstr>Kiến trúc Gác Chuông</vt:lpstr>
      <vt:lpstr>GÁC CHUÔNG – CHÙA KEO</vt:lpstr>
      <vt:lpstr>PowerPoint Presentation</vt:lpstr>
      <vt:lpstr>PowerPoint Presentation</vt:lpstr>
      <vt:lpstr>PowerPoint Presentation</vt:lpstr>
      <vt:lpstr>PowerPoint Presentation</vt:lpstr>
      <vt:lpstr>PowerPoint Presentation</vt:lpstr>
      <vt:lpstr>II. Điêu khắc và chạm khắc trang trí 1. Điêu khắc. T­ượng phËt quan ©m ngh×n m¾t ngh×n tay</vt:lpstr>
      <vt:lpstr>Tượng phật Quan Âm nghìn mắt nghìn tay</vt:lpstr>
      <vt:lpstr>PowerPoint Presentation</vt:lpstr>
      <vt:lpstr>PowerPoint Presentation</vt:lpstr>
      <vt:lpstr>PowerPoint Presentation</vt:lpstr>
      <vt:lpstr>Hình rồng trên bia đá thời Lê</vt:lpstr>
      <vt:lpstr>PowerPoint Presentation</vt:lpstr>
      <vt:lpstr>Điện Lam Kinh</vt:lpstr>
      <vt:lpstr>Gía trị nghệ thuật</vt:lpstr>
      <vt:lpstr>DẶN DÒ</vt:lpstr>
      <vt:lpstr>BÀI HỌC KẾT THÚC</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 </cp:lastModifiedBy>
  <cp:revision>49</cp:revision>
  <cp:lastPrinted>1601-01-01T00:00:00Z</cp:lastPrinted>
  <dcterms:created xsi:type="dcterms:W3CDTF">1601-01-01T00:00:00Z</dcterms:created>
  <dcterms:modified xsi:type="dcterms:W3CDTF">2021-09-20T03:39:09Z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